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6858000" cx="9144000"/>
  <p:notesSz cx="6858000" cy="9144000"/>
  <p:embeddedFontLst>
    <p:embeddedFont>
      <p:font typeface="Inter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6" roundtripDataSignature="AMtx7mhTNXhwz5qiVrYBATsqI91NsqVN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Inter-bold.fntdata"/><Relationship Id="rId12" Type="http://schemas.openxmlformats.org/officeDocument/2006/relationships/font" Target="fonts/Inter-regular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Inter-boldItalic.fntdata"/><Relationship Id="rId14" Type="http://schemas.openxmlformats.org/officeDocument/2006/relationships/font" Target="fonts/Inter-italic.fntdata"/><Relationship Id="rId16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7"/>
          <p:cNvSpPr txBox="1"/>
          <p:nvPr>
            <p:ph idx="10" type="dt"/>
          </p:nvPr>
        </p:nvSpPr>
        <p:spPr>
          <a:xfrm>
            <a:off x="52197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7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2" type="sldNum"/>
          </p:nvPr>
        </p:nvSpPr>
        <p:spPr>
          <a:xfrm>
            <a:off x="6565487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Only" showMasterSp="0">
  <p:cSld name="Content Only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6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25" name="Google Shape;125;p16"/>
          <p:cNvSpPr txBox="1"/>
          <p:nvPr>
            <p:ph idx="1" type="body"/>
          </p:nvPr>
        </p:nvSpPr>
        <p:spPr>
          <a:xfrm>
            <a:off x="521970" y="1127284"/>
            <a:ext cx="8101489" cy="4363403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rmAutofit/>
          </a:bodyPr>
          <a:lstStyle>
            <a:lvl1pPr indent="-314325" lvl="0" marL="457200" marR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Char char="●"/>
              <a:defRPr b="0" i="0" sz="1350" u="none" cap="none" strike="noStrike">
                <a:solidFill>
                  <a:srgbClr val="3F3F3F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04800" lvl="1" marL="914400" marR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-304800" lvl="2" marL="13716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-295275" lvl="3" marL="18288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1050"/>
              <a:buFont typeface="Noto Sans Symbols"/>
              <a:buChar char="•"/>
              <a:defRPr b="0" i="0" sz="105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-295275" lvl="4" marL="2286000" marR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595959"/>
              </a:buClr>
              <a:buSzPts val="1050"/>
              <a:buFont typeface="Arial"/>
              <a:buChar char="•"/>
              <a:defRPr b="0" i="0" sz="105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9pPr>
          </a:lstStyle>
          <a:p/>
        </p:txBody>
      </p:sp>
      <p:sp>
        <p:nvSpPr>
          <p:cNvPr id="126" name="Google Shape;126;p16"/>
          <p:cNvSpPr txBox="1"/>
          <p:nvPr>
            <p:ph idx="10" type="dt"/>
          </p:nvPr>
        </p:nvSpPr>
        <p:spPr>
          <a:xfrm>
            <a:off x="6286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6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6"/>
          <p:cNvSpPr txBox="1"/>
          <p:nvPr>
            <p:ph idx="12" type="sldNum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ubtitle" showMasterSp="0">
  <p:cSld name="Title and Subtitle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31" name="Google Shape;131;p17"/>
          <p:cNvSpPr txBox="1"/>
          <p:nvPr>
            <p:ph type="title"/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Inter"/>
              <a:buNone/>
              <a:defRPr b="1" i="0" sz="2400" u="none" cap="none" strike="noStrike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17"/>
          <p:cNvSpPr/>
          <p:nvPr/>
        </p:nvSpPr>
        <p:spPr>
          <a:xfrm flipH="1" rot="-5400000">
            <a:off x="2233613" y="20479"/>
            <a:ext cx="57150" cy="3455194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0"/>
                </a:srgbClr>
              </a:gs>
              <a:gs pos="56000">
                <a:srgbClr val="9F79F0">
                  <a:alpha val="40000"/>
                </a:srgbClr>
              </a:gs>
              <a:gs pos="100000">
                <a:srgbClr val="6124E5">
                  <a:alpha val="29803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133" name="Google Shape;133;p17"/>
          <p:cNvCxnSpPr/>
          <p:nvPr/>
        </p:nvCxnSpPr>
        <p:spPr>
          <a:xfrm>
            <a:off x="8229124" y="1436370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4" name="Google Shape;134;p17"/>
          <p:cNvCxnSpPr/>
          <p:nvPr/>
        </p:nvCxnSpPr>
        <p:spPr>
          <a:xfrm>
            <a:off x="8229124" y="1492568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5" name="Google Shape;135;p17"/>
          <p:cNvCxnSpPr/>
          <p:nvPr/>
        </p:nvCxnSpPr>
        <p:spPr>
          <a:xfrm>
            <a:off x="8229124" y="1548289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6" name="Google Shape;136;p17"/>
          <p:cNvSpPr txBox="1"/>
          <p:nvPr>
            <p:ph idx="1" type="body"/>
          </p:nvPr>
        </p:nvSpPr>
        <p:spPr>
          <a:xfrm>
            <a:off x="521970" y="1833563"/>
            <a:ext cx="8099316" cy="30416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rm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3F3F3F"/>
              </a:buClr>
              <a:buSzPts val="1500"/>
              <a:buFont typeface="Inter"/>
              <a:buNone/>
              <a:defRPr b="1" i="0" sz="1500" u="none" cap="none" strike="noStrike">
                <a:solidFill>
                  <a:srgbClr val="3F3F3F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17"/>
          <p:cNvSpPr txBox="1"/>
          <p:nvPr>
            <p:ph idx="10" type="dt"/>
          </p:nvPr>
        </p:nvSpPr>
        <p:spPr>
          <a:xfrm>
            <a:off x="6286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17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7"/>
          <p:cNvSpPr txBox="1"/>
          <p:nvPr>
            <p:ph idx="12" type="sldNum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 Slide" showMasterSp="0">
  <p:cSld name="End Slide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8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42" name="Google Shape;142;p18"/>
          <p:cNvSpPr/>
          <p:nvPr/>
        </p:nvSpPr>
        <p:spPr>
          <a:xfrm flipH="1">
            <a:off x="1616869" y="1951129"/>
            <a:ext cx="1322546" cy="1322546"/>
          </a:xfrm>
          <a:prstGeom prst="ellipse">
            <a:avLst/>
          </a:prstGeom>
          <a:gradFill>
            <a:gsLst>
              <a:gs pos="0">
                <a:srgbClr val="FFFFFF">
                  <a:alpha val="4705"/>
                </a:srgbClr>
              </a:gs>
              <a:gs pos="89000">
                <a:srgbClr val="BEA6F4">
                  <a:alpha val="60000"/>
                </a:srgbClr>
              </a:gs>
              <a:gs pos="100000">
                <a:srgbClr val="BEA6F4">
                  <a:alpha val="6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43" name="Google Shape;143;p18"/>
          <p:cNvSpPr/>
          <p:nvPr/>
        </p:nvSpPr>
        <p:spPr>
          <a:xfrm flipH="1">
            <a:off x="7706676" y="857250"/>
            <a:ext cx="1117760" cy="605695"/>
          </a:xfrm>
          <a:custGeom>
            <a:rect b="b" l="l" r="r" t="t"/>
            <a:pathLst>
              <a:path extrusionOk="0" h="807593" w="1490346">
                <a:moveTo>
                  <a:pt x="1484054" y="0"/>
                </a:moveTo>
                <a:lnTo>
                  <a:pt x="6292" y="0"/>
                </a:lnTo>
                <a:lnTo>
                  <a:pt x="0" y="62420"/>
                </a:lnTo>
                <a:cubicBezTo>
                  <a:pt x="0" y="473968"/>
                  <a:pt x="333625" y="807593"/>
                  <a:pt x="745173" y="807593"/>
                </a:cubicBezTo>
                <a:cubicBezTo>
                  <a:pt x="1156721" y="807593"/>
                  <a:pt x="1490346" y="473968"/>
                  <a:pt x="1490346" y="624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9803"/>
                </a:srgbClr>
              </a:gs>
              <a:gs pos="89000">
                <a:srgbClr val="6124E5">
                  <a:alpha val="24705"/>
                </a:srgbClr>
              </a:gs>
              <a:gs pos="100000">
                <a:srgbClr val="6124E5">
                  <a:alpha val="24705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144" name="Google Shape;144;p18"/>
          <p:cNvCxnSpPr/>
          <p:nvPr/>
        </p:nvCxnSpPr>
        <p:spPr>
          <a:xfrm>
            <a:off x="628174" y="1308259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5" name="Google Shape;145;p18"/>
          <p:cNvCxnSpPr/>
          <p:nvPr/>
        </p:nvCxnSpPr>
        <p:spPr>
          <a:xfrm>
            <a:off x="628174" y="1352074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6" name="Google Shape;146;p18"/>
          <p:cNvCxnSpPr/>
          <p:nvPr/>
        </p:nvCxnSpPr>
        <p:spPr>
          <a:xfrm>
            <a:off x="628174" y="1395889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箭头 右" id="147" name="Google Shape;147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9151" y="5529263"/>
            <a:ext cx="115253" cy="1152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箭头 右" id="148" name="Google Shape;14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28174" y="5529263"/>
            <a:ext cx="115253" cy="115253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8"/>
          <p:cNvSpPr/>
          <p:nvPr/>
        </p:nvSpPr>
        <p:spPr>
          <a:xfrm flipH="1" rot="-2700000">
            <a:off x="6009799" y="1637348"/>
            <a:ext cx="1539716" cy="2866073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0"/>
                </a:srgbClr>
              </a:gs>
              <a:gs pos="56000">
                <a:srgbClr val="9F79F0">
                  <a:alpha val="40000"/>
                </a:srgbClr>
              </a:gs>
              <a:gs pos="100000">
                <a:srgbClr val="9F79F0"/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50" name="Google Shape;150;p18"/>
          <p:cNvSpPr/>
          <p:nvPr/>
        </p:nvSpPr>
        <p:spPr>
          <a:xfrm flipH="1" rot="8100000">
            <a:off x="5779770" y="2556986"/>
            <a:ext cx="1539716" cy="2905601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89803"/>
                </a:srgbClr>
              </a:gs>
              <a:gs pos="100000">
                <a:srgbClr val="D5F7F6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51" name="Google Shape;151;p18"/>
          <p:cNvSpPr txBox="1"/>
          <p:nvPr>
            <p:ph type="title"/>
          </p:nvPr>
        </p:nvSpPr>
        <p:spPr>
          <a:xfrm>
            <a:off x="628174" y="2737508"/>
            <a:ext cx="5471160" cy="75879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Inter"/>
              <a:buNone/>
              <a:defRPr b="1" i="0" sz="4200" u="none" cap="none" strike="noStrike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18"/>
          <p:cNvSpPr txBox="1"/>
          <p:nvPr>
            <p:ph idx="10" type="dt"/>
          </p:nvPr>
        </p:nvSpPr>
        <p:spPr>
          <a:xfrm>
            <a:off x="6286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18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18"/>
          <p:cNvSpPr txBox="1"/>
          <p:nvPr>
            <p:ph idx="12" type="sldNum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5" name="Google Shape;155;p18"/>
          <p:cNvSpPr/>
          <p:nvPr>
            <p:ph idx="1" type="body"/>
          </p:nvPr>
        </p:nvSpPr>
        <p:spPr>
          <a:xfrm>
            <a:off x="628174" y="3848970"/>
            <a:ext cx="1458000" cy="342959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6800" lIns="90000" spcFirstLastPara="1" rIns="90000" wrap="square" tIns="46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2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65" name="Google Shape;16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0" name="Google Shape;170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1" name="Google Shape;17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6" name="Google Shape;176;p2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77" name="Google Shape;177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2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83" name="Google Shape;183;p2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84" name="Google Shape;184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2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90" name="Google Shape;190;p2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91" name="Google Shape;191;p2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92" name="Google Shape;192;p2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93" name="Google Shape;193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8" name="Google Shape;198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3" name="Google Shape;203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2" name="Google Shape;22;p8"/>
          <p:cNvSpPr/>
          <p:nvPr/>
        </p:nvSpPr>
        <p:spPr>
          <a:xfrm flipH="1">
            <a:off x="5329714" y="3041333"/>
            <a:ext cx="1322546" cy="1322546"/>
          </a:xfrm>
          <a:prstGeom prst="ellipse">
            <a:avLst/>
          </a:prstGeom>
          <a:gradFill>
            <a:gsLst>
              <a:gs pos="0">
                <a:srgbClr val="FFFFFF">
                  <a:alpha val="4705"/>
                </a:srgbClr>
              </a:gs>
              <a:gs pos="89000">
                <a:srgbClr val="BEA6F4">
                  <a:alpha val="60000"/>
                </a:srgbClr>
              </a:gs>
              <a:gs pos="100000">
                <a:srgbClr val="BEA6F4">
                  <a:alpha val="60000"/>
                </a:srgbClr>
              </a:gs>
            </a:gsLst>
            <a:lin ang="15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3" name="Google Shape;23;p8"/>
          <p:cNvSpPr/>
          <p:nvPr/>
        </p:nvSpPr>
        <p:spPr>
          <a:xfrm flipH="1" rot="-2700000">
            <a:off x="1749743" y="1756886"/>
            <a:ext cx="1484948" cy="2764155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0"/>
                </a:srgbClr>
              </a:gs>
              <a:gs pos="56000">
                <a:srgbClr val="9F79F0">
                  <a:alpha val="40000"/>
                </a:srgbClr>
              </a:gs>
              <a:gs pos="100000">
                <a:srgbClr val="9F79F0"/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4" name="Google Shape;24;p8"/>
          <p:cNvSpPr/>
          <p:nvPr/>
        </p:nvSpPr>
        <p:spPr>
          <a:xfrm flipH="1" rot="8100000">
            <a:off x="1527810" y="2644140"/>
            <a:ext cx="1484948" cy="2802731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89803"/>
                </a:srgbClr>
              </a:gs>
              <a:gs pos="100000">
                <a:srgbClr val="D5F7F6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5" name="Google Shape;25;p8"/>
          <p:cNvSpPr/>
          <p:nvPr/>
        </p:nvSpPr>
        <p:spPr>
          <a:xfrm flipH="1">
            <a:off x="7649050" y="857250"/>
            <a:ext cx="1117760" cy="630556"/>
          </a:xfrm>
          <a:custGeom>
            <a:rect b="b" l="l" r="r" t="t"/>
            <a:pathLst>
              <a:path extrusionOk="0" h="840741" w="1490346">
                <a:moveTo>
                  <a:pt x="1480712" y="0"/>
                </a:moveTo>
                <a:lnTo>
                  <a:pt x="9634" y="0"/>
                </a:lnTo>
                <a:lnTo>
                  <a:pt x="0" y="95568"/>
                </a:lnTo>
                <a:cubicBezTo>
                  <a:pt x="0" y="507116"/>
                  <a:pt x="333625" y="840741"/>
                  <a:pt x="745173" y="840741"/>
                </a:cubicBezTo>
                <a:cubicBezTo>
                  <a:pt x="1156721" y="840741"/>
                  <a:pt x="1490346" y="507116"/>
                  <a:pt x="1490346" y="9556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9803"/>
                </a:srgbClr>
              </a:gs>
              <a:gs pos="89000">
                <a:srgbClr val="6124E5">
                  <a:alpha val="24705"/>
                </a:srgbClr>
              </a:gs>
              <a:gs pos="100000">
                <a:srgbClr val="6124E5">
                  <a:alpha val="24705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26" name="Google Shape;26;p8"/>
          <p:cNvCxnSpPr/>
          <p:nvPr/>
        </p:nvCxnSpPr>
        <p:spPr>
          <a:xfrm>
            <a:off x="858679" y="1308259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7" name="Google Shape;27;p8"/>
          <p:cNvCxnSpPr/>
          <p:nvPr/>
        </p:nvCxnSpPr>
        <p:spPr>
          <a:xfrm>
            <a:off x="858679" y="1352074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8" name="Google Shape;28;p8"/>
          <p:cNvCxnSpPr/>
          <p:nvPr/>
        </p:nvCxnSpPr>
        <p:spPr>
          <a:xfrm>
            <a:off x="858679" y="1395889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9" name="Google Shape;29;p8"/>
          <p:cNvSpPr/>
          <p:nvPr/>
        </p:nvSpPr>
        <p:spPr>
          <a:xfrm>
            <a:off x="7990999" y="5546408"/>
            <a:ext cx="80963" cy="80963"/>
          </a:xfrm>
          <a:prstGeom prst="ellipse">
            <a:avLst/>
          </a:prstGeom>
          <a:solidFill>
            <a:srgbClr val="9F79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0" name="Google Shape;30;p8"/>
          <p:cNvSpPr/>
          <p:nvPr/>
        </p:nvSpPr>
        <p:spPr>
          <a:xfrm>
            <a:off x="8176736" y="5546408"/>
            <a:ext cx="80963" cy="80963"/>
          </a:xfrm>
          <a:prstGeom prst="ellipse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1" name="Google Shape;31;p8"/>
          <p:cNvSpPr/>
          <p:nvPr/>
        </p:nvSpPr>
        <p:spPr>
          <a:xfrm>
            <a:off x="7805261" y="5546408"/>
            <a:ext cx="80963" cy="80963"/>
          </a:xfrm>
          <a:prstGeom prst="ellipse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pic>
        <p:nvPicPr>
          <p:cNvPr descr="箭头 右" id="32" name="Google Shape;32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59656" y="5529263"/>
            <a:ext cx="115253" cy="1152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箭头 右" id="33" name="Google Shape;3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858679" y="5529263"/>
            <a:ext cx="115253" cy="11525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8"/>
          <p:cNvSpPr txBox="1"/>
          <p:nvPr>
            <p:ph idx="1" type="body"/>
          </p:nvPr>
        </p:nvSpPr>
        <p:spPr>
          <a:xfrm>
            <a:off x="3345065" y="1295141"/>
            <a:ext cx="5043604" cy="65767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indent="-228600" lvl="0" marL="457200" marR="0" algn="r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9F79F0"/>
              </a:buClr>
              <a:buSzPts val="1650"/>
              <a:buFont typeface="Inter"/>
              <a:buNone/>
              <a:defRPr b="1" i="0" sz="1650" u="none" cap="none" strike="noStrike">
                <a:solidFill>
                  <a:srgbClr val="9F79F0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type="title"/>
          </p:nvPr>
        </p:nvSpPr>
        <p:spPr>
          <a:xfrm>
            <a:off x="3345180" y="2028539"/>
            <a:ext cx="5043488" cy="25149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900"/>
              <a:buFont typeface="Inter"/>
              <a:buNone/>
              <a:defRPr b="1" i="0" sz="3900" u="none" cap="none" strike="noStrike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0" type="dt"/>
          </p:nvPr>
        </p:nvSpPr>
        <p:spPr>
          <a:xfrm>
            <a:off x="6286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9" name="Google Shape;39;p8"/>
          <p:cNvSpPr/>
          <p:nvPr>
            <p:ph idx="2" type="body"/>
          </p:nvPr>
        </p:nvSpPr>
        <p:spPr>
          <a:xfrm>
            <a:off x="6930668" y="4645899"/>
            <a:ext cx="1458000" cy="342959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6800" lIns="90000" spcFirstLastPara="1" rIns="90000" wrap="square" tIns="46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2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08" name="Google Shape;208;p2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09" name="Google Shape;209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1" name="Google Shape;211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2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15" name="Google Shape;215;p2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16" name="Google Shape;216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8" name="Google Shape;218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29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2" name="Google Shape;222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3" name="Google Shape;223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4" name="Google Shape;224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0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7" name="Google Shape;227;p30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8" name="Google Shape;228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9" name="Google Shape;229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0" name="Google Shape;230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 type="obj">
  <p:cSld name="OBJEC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456300" y="1975050"/>
            <a:ext cx="8226900" cy="3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rmAutofit/>
          </a:bodyPr>
          <a:lstStyle>
            <a:lvl1pPr indent="-314325" lvl="0" marL="457200" marR="0" algn="l">
              <a:lnSpc>
                <a:spcPct val="13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Arial"/>
              <a:buChar char="●"/>
              <a:defRPr b="0" i="0" sz="1350" u="none" cap="none" strike="noStrike">
                <a:solidFill>
                  <a:srgbClr val="262626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04800" lvl="1" marL="914400" marR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7F7F7F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-304800" lvl="2" marL="13716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7F7F7F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-295275" lvl="3" marL="18288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Noto Sans Symbols"/>
              <a:buChar char="•"/>
              <a:defRPr b="0" i="0" sz="1050" u="none" cap="none" strike="noStrike">
                <a:solidFill>
                  <a:srgbClr val="7F7F7F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-295275" lvl="4" marL="2286000" marR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Char char="•"/>
              <a:defRPr b="0" i="0" sz="1050" u="none" cap="none" strike="noStrike">
                <a:solidFill>
                  <a:srgbClr val="7F7F7F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type="title"/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Inter"/>
              <a:buNone/>
              <a:defRPr b="1" i="0" sz="2400" u="none" cap="none" strike="noStrike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44" name="Google Shape;44;p9"/>
          <p:cNvCxnSpPr/>
          <p:nvPr/>
        </p:nvCxnSpPr>
        <p:spPr>
          <a:xfrm>
            <a:off x="8229124" y="1436370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5" name="Google Shape;45;p9"/>
          <p:cNvCxnSpPr/>
          <p:nvPr/>
        </p:nvCxnSpPr>
        <p:spPr>
          <a:xfrm>
            <a:off x="8229124" y="1492568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6" name="Google Shape;46;p9"/>
          <p:cNvCxnSpPr/>
          <p:nvPr/>
        </p:nvCxnSpPr>
        <p:spPr>
          <a:xfrm>
            <a:off x="8229124" y="1548289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7" name="Google Shape;47;p9"/>
          <p:cNvSpPr/>
          <p:nvPr/>
        </p:nvSpPr>
        <p:spPr>
          <a:xfrm flipH="1" rot="-5400000">
            <a:off x="2233613" y="20479"/>
            <a:ext cx="57150" cy="3455194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0"/>
                </a:srgbClr>
              </a:gs>
              <a:gs pos="56000">
                <a:srgbClr val="9F79F0">
                  <a:alpha val="40000"/>
                </a:srgbClr>
              </a:gs>
              <a:gs pos="100000">
                <a:srgbClr val="6124E5">
                  <a:alpha val="29803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8" name="Google Shape;48;p9"/>
          <p:cNvSpPr txBox="1"/>
          <p:nvPr>
            <p:ph idx="10" type="dt"/>
          </p:nvPr>
        </p:nvSpPr>
        <p:spPr>
          <a:xfrm>
            <a:off x="6286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2" type="sldNum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talog Slide" showMasterSp="0">
  <p:cSld name="Catalog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3" name="Google Shape;53;p10"/>
          <p:cNvSpPr/>
          <p:nvPr/>
        </p:nvSpPr>
        <p:spPr>
          <a:xfrm flipH="1">
            <a:off x="7706676" y="857250"/>
            <a:ext cx="1117760" cy="630556"/>
          </a:xfrm>
          <a:custGeom>
            <a:rect b="b" l="l" r="r" t="t"/>
            <a:pathLst>
              <a:path extrusionOk="0" h="840741" w="1490346">
                <a:moveTo>
                  <a:pt x="1480712" y="0"/>
                </a:moveTo>
                <a:lnTo>
                  <a:pt x="9634" y="0"/>
                </a:lnTo>
                <a:lnTo>
                  <a:pt x="0" y="95568"/>
                </a:lnTo>
                <a:cubicBezTo>
                  <a:pt x="0" y="507116"/>
                  <a:pt x="333625" y="840741"/>
                  <a:pt x="745173" y="840741"/>
                </a:cubicBezTo>
                <a:cubicBezTo>
                  <a:pt x="1156721" y="840741"/>
                  <a:pt x="1490346" y="507116"/>
                  <a:pt x="1490346" y="9556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9803"/>
                </a:srgbClr>
              </a:gs>
              <a:gs pos="89000">
                <a:srgbClr val="6124E5">
                  <a:alpha val="24705"/>
                </a:srgbClr>
              </a:gs>
              <a:gs pos="100000">
                <a:srgbClr val="6124E5">
                  <a:alpha val="24705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54" name="Google Shape;54;p10"/>
          <p:cNvCxnSpPr/>
          <p:nvPr/>
        </p:nvCxnSpPr>
        <p:spPr>
          <a:xfrm>
            <a:off x="858679" y="1308259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5" name="Google Shape;55;p10"/>
          <p:cNvCxnSpPr/>
          <p:nvPr/>
        </p:nvCxnSpPr>
        <p:spPr>
          <a:xfrm>
            <a:off x="858679" y="1352074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6" name="Google Shape;56;p10"/>
          <p:cNvCxnSpPr/>
          <p:nvPr/>
        </p:nvCxnSpPr>
        <p:spPr>
          <a:xfrm>
            <a:off x="858679" y="1395889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7" name="Google Shape;57;p10"/>
          <p:cNvSpPr/>
          <p:nvPr/>
        </p:nvSpPr>
        <p:spPr>
          <a:xfrm flipH="1" rot="-5400000">
            <a:off x="1313498" y="2665095"/>
            <a:ext cx="1283494" cy="2388394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0"/>
                </a:srgbClr>
              </a:gs>
              <a:gs pos="56000">
                <a:srgbClr val="9F79F0">
                  <a:alpha val="40000"/>
                </a:srgbClr>
              </a:gs>
              <a:gs pos="100000">
                <a:srgbClr val="9F79F0"/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" name="Google Shape;58;p10"/>
          <p:cNvSpPr/>
          <p:nvPr/>
        </p:nvSpPr>
        <p:spPr>
          <a:xfrm flipH="1" rot="5400000">
            <a:off x="1564958" y="3247549"/>
            <a:ext cx="1283494" cy="2421731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69803"/>
                </a:srgbClr>
              </a:gs>
              <a:gs pos="100000">
                <a:srgbClr val="D5F7F6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" name="Google Shape;59;p10"/>
          <p:cNvSpPr txBox="1"/>
          <p:nvPr>
            <p:ph type="title"/>
          </p:nvPr>
        </p:nvSpPr>
        <p:spPr>
          <a:xfrm>
            <a:off x="1304448" y="1657826"/>
            <a:ext cx="3393448" cy="68056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50"/>
              <a:buFont typeface="Inter"/>
              <a:buNone/>
              <a:defRPr b="1" i="0" sz="4050" u="none" cap="none" strike="noStrike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0" type="dt"/>
          </p:nvPr>
        </p:nvSpPr>
        <p:spPr>
          <a:xfrm>
            <a:off x="6286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2" type="sldNum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" name="Google Shape;65;p11"/>
          <p:cNvSpPr/>
          <p:nvPr/>
        </p:nvSpPr>
        <p:spPr>
          <a:xfrm flipH="1">
            <a:off x="5419725" y="3073241"/>
            <a:ext cx="1322546" cy="1322546"/>
          </a:xfrm>
          <a:prstGeom prst="ellipse">
            <a:avLst/>
          </a:prstGeom>
          <a:gradFill>
            <a:gsLst>
              <a:gs pos="0">
                <a:srgbClr val="FFFFFF">
                  <a:alpha val="4705"/>
                </a:srgbClr>
              </a:gs>
              <a:gs pos="89000">
                <a:srgbClr val="BEA6F4">
                  <a:alpha val="60000"/>
                </a:srgbClr>
              </a:gs>
              <a:gs pos="100000">
                <a:srgbClr val="BEA6F4">
                  <a:alpha val="60000"/>
                </a:srgbClr>
              </a:gs>
            </a:gsLst>
            <a:lin ang="15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" name="Google Shape;66;p11"/>
          <p:cNvSpPr/>
          <p:nvPr/>
        </p:nvSpPr>
        <p:spPr>
          <a:xfrm flipH="1">
            <a:off x="2112169" y="1945005"/>
            <a:ext cx="1420178" cy="2643188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0"/>
                </a:srgbClr>
              </a:gs>
              <a:gs pos="56000">
                <a:srgbClr val="9F79F0">
                  <a:alpha val="40000"/>
                </a:srgbClr>
              </a:gs>
              <a:gs pos="100000">
                <a:srgbClr val="9F79F0"/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7" name="Google Shape;67;p11"/>
          <p:cNvSpPr/>
          <p:nvPr/>
        </p:nvSpPr>
        <p:spPr>
          <a:xfrm flipH="1" rot="10800000">
            <a:off x="1425416" y="2286953"/>
            <a:ext cx="1420178" cy="2679859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69803"/>
                </a:srgbClr>
              </a:gs>
              <a:gs pos="95000">
                <a:srgbClr val="D5F7F6">
                  <a:alpha val="0"/>
                </a:srgbClr>
              </a:gs>
              <a:gs pos="100000">
                <a:srgbClr val="D5F7F6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" name="Google Shape;68;p11"/>
          <p:cNvSpPr/>
          <p:nvPr/>
        </p:nvSpPr>
        <p:spPr>
          <a:xfrm flipH="1">
            <a:off x="7617617" y="857250"/>
            <a:ext cx="1117760" cy="630556"/>
          </a:xfrm>
          <a:custGeom>
            <a:rect b="b" l="l" r="r" t="t"/>
            <a:pathLst>
              <a:path extrusionOk="0" h="840741" w="1490346">
                <a:moveTo>
                  <a:pt x="1480712" y="0"/>
                </a:moveTo>
                <a:lnTo>
                  <a:pt x="9634" y="0"/>
                </a:lnTo>
                <a:lnTo>
                  <a:pt x="0" y="95568"/>
                </a:lnTo>
                <a:cubicBezTo>
                  <a:pt x="0" y="507116"/>
                  <a:pt x="333625" y="840741"/>
                  <a:pt x="745173" y="840741"/>
                </a:cubicBezTo>
                <a:cubicBezTo>
                  <a:pt x="1156721" y="840741"/>
                  <a:pt x="1490346" y="507116"/>
                  <a:pt x="1490346" y="9556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9803"/>
                </a:srgbClr>
              </a:gs>
              <a:gs pos="89000">
                <a:srgbClr val="6124E5">
                  <a:alpha val="24705"/>
                </a:srgbClr>
              </a:gs>
              <a:gs pos="100000">
                <a:srgbClr val="6124E5">
                  <a:alpha val="24705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69" name="Google Shape;69;p11"/>
          <p:cNvCxnSpPr/>
          <p:nvPr/>
        </p:nvCxnSpPr>
        <p:spPr>
          <a:xfrm>
            <a:off x="858679" y="1308259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0" name="Google Shape;70;p11"/>
          <p:cNvCxnSpPr/>
          <p:nvPr/>
        </p:nvCxnSpPr>
        <p:spPr>
          <a:xfrm>
            <a:off x="858679" y="1352074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1" name="Google Shape;71;p11"/>
          <p:cNvCxnSpPr/>
          <p:nvPr/>
        </p:nvCxnSpPr>
        <p:spPr>
          <a:xfrm>
            <a:off x="858679" y="1395889"/>
            <a:ext cx="13716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2" name="Google Shape;72;p11"/>
          <p:cNvSpPr/>
          <p:nvPr/>
        </p:nvSpPr>
        <p:spPr>
          <a:xfrm>
            <a:off x="7761446" y="5546408"/>
            <a:ext cx="80963" cy="80963"/>
          </a:xfrm>
          <a:prstGeom prst="ellipse">
            <a:avLst/>
          </a:prstGeom>
          <a:solidFill>
            <a:srgbClr val="9F79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" name="Google Shape;73;p11"/>
          <p:cNvSpPr/>
          <p:nvPr/>
        </p:nvSpPr>
        <p:spPr>
          <a:xfrm>
            <a:off x="7947184" y="5546408"/>
            <a:ext cx="80963" cy="80963"/>
          </a:xfrm>
          <a:prstGeom prst="ellipse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4" name="Google Shape;74;p11"/>
          <p:cNvSpPr/>
          <p:nvPr/>
        </p:nvSpPr>
        <p:spPr>
          <a:xfrm>
            <a:off x="7575709" y="5546408"/>
            <a:ext cx="80963" cy="80963"/>
          </a:xfrm>
          <a:prstGeom prst="ellipse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pic>
        <p:nvPicPr>
          <p:cNvPr descr="箭头 右" id="75" name="Google Shape;75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59656" y="5529263"/>
            <a:ext cx="115253" cy="11525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箭头 右" id="76" name="Google Shape;76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858679" y="5529263"/>
            <a:ext cx="115253" cy="115253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1"/>
          <p:cNvSpPr txBox="1"/>
          <p:nvPr>
            <p:ph type="title"/>
          </p:nvPr>
        </p:nvSpPr>
        <p:spPr>
          <a:xfrm>
            <a:off x="3532346" y="3016568"/>
            <a:ext cx="4693444" cy="2512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500"/>
              <a:buFont typeface="Inter"/>
              <a:buNone/>
              <a:defRPr b="1" i="0" sz="4500" u="none" cap="none" strike="noStrike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4679156" y="2096453"/>
            <a:ext cx="3546634" cy="86391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indent="-228600" lvl="0" marL="457200" marR="0" algn="r">
              <a:lnSpc>
                <a:spcPct val="120000"/>
              </a:lnSpc>
              <a:spcBef>
                <a:spcPts val="750"/>
              </a:spcBef>
              <a:spcAft>
                <a:spcPts val="0"/>
              </a:spcAft>
              <a:buClr>
                <a:srgbClr val="9F79F0"/>
              </a:buClr>
              <a:buSzPts val="3300"/>
              <a:buFont typeface="Inter"/>
              <a:buNone/>
              <a:defRPr b="0" i="0" sz="3300" u="none" cap="none" strike="noStrike">
                <a:solidFill>
                  <a:srgbClr val="9F79F0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0" type="dt"/>
          </p:nvPr>
        </p:nvSpPr>
        <p:spPr>
          <a:xfrm>
            <a:off x="6286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2" type="sldNum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showMasterSp="0" type="twoObj">
  <p:cSld name="TWO_OBJECTS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4" name="Google Shape;84;p12"/>
          <p:cNvSpPr txBox="1"/>
          <p:nvPr>
            <p:ph idx="1" type="body"/>
          </p:nvPr>
        </p:nvSpPr>
        <p:spPr>
          <a:xfrm>
            <a:off x="4800604" y="1975018"/>
            <a:ext cx="3882600" cy="356942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rmAutofit/>
          </a:bodyPr>
          <a:lstStyle>
            <a:lvl1pPr indent="-314325" lvl="0" marL="457200" marR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Char char="●"/>
              <a:defRPr b="0" i="0" sz="1350" u="none" cap="none" strike="noStrike">
                <a:solidFill>
                  <a:srgbClr val="3F3F3F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04800" lvl="1" marL="914400" marR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-304800" lvl="2" marL="13716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-295275" lvl="3" marL="18288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1050"/>
              <a:buFont typeface="Noto Sans Symbols"/>
              <a:buChar char="•"/>
              <a:defRPr b="0" i="0" sz="105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-295275" lvl="4" marL="2286000" marR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595959"/>
              </a:buClr>
              <a:buSzPts val="1050"/>
              <a:buFont typeface="Arial"/>
              <a:buChar char="•"/>
              <a:defRPr b="0" i="0" sz="105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2" type="body"/>
          </p:nvPr>
        </p:nvSpPr>
        <p:spPr>
          <a:xfrm>
            <a:off x="456300" y="1975018"/>
            <a:ext cx="3882600" cy="356942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rmAutofit/>
          </a:bodyPr>
          <a:lstStyle>
            <a:lvl1pPr indent="-314325" lvl="0" marL="457200" marR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Char char="●"/>
              <a:defRPr b="0" i="0" sz="1350" u="none" cap="none" strike="noStrike">
                <a:solidFill>
                  <a:srgbClr val="3F3F3F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04800" lvl="1" marL="914400" marR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-304800" lvl="2" marL="13716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-295275" lvl="3" marL="18288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1050"/>
              <a:buFont typeface="Noto Sans Symbols"/>
              <a:buChar char="•"/>
              <a:defRPr b="0" i="0" sz="105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-295275" lvl="4" marL="2286000" marR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595959"/>
              </a:buClr>
              <a:buSzPts val="1050"/>
              <a:buFont typeface="Arial"/>
              <a:buChar char="•"/>
              <a:defRPr b="0" i="0" sz="105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type="title"/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Inter"/>
              <a:buNone/>
              <a:defRPr b="1" i="0" sz="2400" u="none" cap="none" strike="noStrike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/>
          <p:nvPr/>
        </p:nvSpPr>
        <p:spPr>
          <a:xfrm flipH="1" rot="-5400000">
            <a:off x="2233613" y="20479"/>
            <a:ext cx="57150" cy="3455194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0"/>
                </a:srgbClr>
              </a:gs>
              <a:gs pos="56000">
                <a:srgbClr val="9F79F0">
                  <a:alpha val="40000"/>
                </a:srgbClr>
              </a:gs>
              <a:gs pos="100000">
                <a:srgbClr val="6124E5">
                  <a:alpha val="29803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88" name="Google Shape;88;p12"/>
          <p:cNvCxnSpPr/>
          <p:nvPr/>
        </p:nvCxnSpPr>
        <p:spPr>
          <a:xfrm>
            <a:off x="8229124" y="1436370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9" name="Google Shape;89;p12"/>
          <p:cNvCxnSpPr/>
          <p:nvPr/>
        </p:nvCxnSpPr>
        <p:spPr>
          <a:xfrm>
            <a:off x="8229124" y="1492568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0" name="Google Shape;90;p12"/>
          <p:cNvCxnSpPr/>
          <p:nvPr/>
        </p:nvCxnSpPr>
        <p:spPr>
          <a:xfrm>
            <a:off x="8229124" y="1548289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1" name="Google Shape;91;p12"/>
          <p:cNvSpPr txBox="1"/>
          <p:nvPr>
            <p:ph idx="10" type="dt"/>
          </p:nvPr>
        </p:nvSpPr>
        <p:spPr>
          <a:xfrm>
            <a:off x="6286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2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2"/>
          <p:cNvSpPr txBox="1"/>
          <p:nvPr>
            <p:ph idx="12" type="sldNum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96" name="Google Shape;96;p13"/>
          <p:cNvSpPr txBox="1"/>
          <p:nvPr>
            <p:ph idx="1" type="body"/>
          </p:nvPr>
        </p:nvSpPr>
        <p:spPr>
          <a:xfrm>
            <a:off x="4676400" y="2247750"/>
            <a:ext cx="4006800" cy="32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rmAutofit/>
          </a:bodyPr>
          <a:lstStyle>
            <a:lvl1pPr indent="-314325" lvl="0" marL="457200" marR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Char char="●"/>
              <a:defRPr b="0" i="0" sz="1350" u="none" cap="none" strike="noStrike">
                <a:solidFill>
                  <a:srgbClr val="3F3F3F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04800" lvl="1" marL="914400" marR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-304800" lvl="2" marL="13716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-295275" lvl="3" marL="18288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1050"/>
              <a:buFont typeface="Noto Sans Symbols"/>
              <a:buChar char="•"/>
              <a:defRPr b="0" i="0" sz="105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-295275" lvl="4" marL="2286000" marR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595959"/>
              </a:buClr>
              <a:buSzPts val="1050"/>
              <a:buFont typeface="Arial"/>
              <a:buChar char="•"/>
              <a:defRPr b="0" i="0" sz="105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9pPr>
          </a:lstStyle>
          <a:p/>
        </p:txBody>
      </p:sp>
      <p:sp>
        <p:nvSpPr>
          <p:cNvPr id="97" name="Google Shape;97;p13"/>
          <p:cNvSpPr txBox="1"/>
          <p:nvPr>
            <p:ph type="title"/>
          </p:nvPr>
        </p:nvSpPr>
        <p:spPr>
          <a:xfrm>
            <a:off x="4676400" y="1929150"/>
            <a:ext cx="4006800" cy="3000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Inter"/>
              <a:buNone/>
              <a:defRPr b="1" i="0" sz="1500" u="none" cap="none" strike="noStrike">
                <a:solidFill>
                  <a:srgbClr val="262626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3"/>
          <p:cNvSpPr txBox="1"/>
          <p:nvPr>
            <p:ph idx="2" type="body"/>
          </p:nvPr>
        </p:nvSpPr>
        <p:spPr>
          <a:xfrm>
            <a:off x="456300" y="2247750"/>
            <a:ext cx="4006800" cy="32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rmAutofit/>
          </a:bodyPr>
          <a:lstStyle>
            <a:lvl1pPr indent="-314325" lvl="0" marL="457200" marR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Char char="●"/>
              <a:defRPr b="0" i="0" sz="1350" u="none" cap="none" strike="noStrike">
                <a:solidFill>
                  <a:srgbClr val="3F3F3F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04800" lvl="1" marL="914400" marR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-304800" lvl="2" marL="13716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-295275" lvl="3" marL="1828800" marR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1050"/>
              <a:buFont typeface="Noto Sans Symbols"/>
              <a:buChar char="•"/>
              <a:defRPr b="0" i="0" sz="105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-295275" lvl="4" marL="2286000" marR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595959"/>
              </a:buClr>
              <a:buSzPts val="1050"/>
              <a:buFont typeface="Arial"/>
              <a:buChar char="•"/>
              <a:defRPr b="0" i="0" sz="1050" u="none" cap="none" strike="noStrike">
                <a:solidFill>
                  <a:srgbClr val="595959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lvl9pPr>
          </a:lstStyle>
          <a:p/>
        </p:txBody>
      </p:sp>
      <p:sp>
        <p:nvSpPr>
          <p:cNvPr id="99" name="Google Shape;99;p13"/>
          <p:cNvSpPr txBox="1"/>
          <p:nvPr>
            <p:ph idx="3" type="title"/>
          </p:nvPr>
        </p:nvSpPr>
        <p:spPr>
          <a:xfrm>
            <a:off x="456300" y="1929150"/>
            <a:ext cx="4006800" cy="3000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Inter"/>
              <a:buNone/>
              <a:defRPr b="1" i="0" sz="1500" u="none" cap="none" strike="noStrike">
                <a:solidFill>
                  <a:srgbClr val="262626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3"/>
          <p:cNvSpPr txBox="1"/>
          <p:nvPr>
            <p:ph idx="4" type="title"/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Inter"/>
              <a:buNone/>
              <a:defRPr b="1" i="0" sz="2400" u="none" cap="none" strike="noStrike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3"/>
          <p:cNvSpPr/>
          <p:nvPr/>
        </p:nvSpPr>
        <p:spPr>
          <a:xfrm flipH="1" rot="-5400000">
            <a:off x="2233613" y="20479"/>
            <a:ext cx="57150" cy="3455194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0"/>
                </a:srgbClr>
              </a:gs>
              <a:gs pos="56000">
                <a:srgbClr val="9F79F0">
                  <a:alpha val="40000"/>
                </a:srgbClr>
              </a:gs>
              <a:gs pos="100000">
                <a:srgbClr val="6124E5">
                  <a:alpha val="29803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102" name="Google Shape;102;p13"/>
          <p:cNvCxnSpPr/>
          <p:nvPr/>
        </p:nvCxnSpPr>
        <p:spPr>
          <a:xfrm>
            <a:off x="8229124" y="1436370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3" name="Google Shape;103;p13"/>
          <p:cNvCxnSpPr/>
          <p:nvPr/>
        </p:nvCxnSpPr>
        <p:spPr>
          <a:xfrm>
            <a:off x="8229124" y="1492568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4" name="Google Shape;104;p13"/>
          <p:cNvCxnSpPr/>
          <p:nvPr/>
        </p:nvCxnSpPr>
        <p:spPr>
          <a:xfrm>
            <a:off x="8229124" y="1548289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5" name="Google Shape;105;p13"/>
          <p:cNvSpPr txBox="1"/>
          <p:nvPr>
            <p:ph idx="10" type="dt"/>
          </p:nvPr>
        </p:nvSpPr>
        <p:spPr>
          <a:xfrm>
            <a:off x="6286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3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3"/>
          <p:cNvSpPr txBox="1"/>
          <p:nvPr>
            <p:ph idx="12" type="sldNum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showMasterSp="0" type="titleOnly">
  <p:cSld name="TITLE_ONLY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4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0" name="Google Shape;110;p14"/>
          <p:cNvSpPr txBox="1"/>
          <p:nvPr>
            <p:ph type="title"/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Inter"/>
              <a:buNone/>
              <a:defRPr b="1" i="0" sz="2400" u="none" cap="none" strike="noStrike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4"/>
          <p:cNvSpPr/>
          <p:nvPr/>
        </p:nvSpPr>
        <p:spPr>
          <a:xfrm flipH="1" rot="-5400000">
            <a:off x="2233613" y="20479"/>
            <a:ext cx="57150" cy="3455194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0"/>
                </a:srgbClr>
              </a:gs>
              <a:gs pos="56000">
                <a:srgbClr val="9F79F0">
                  <a:alpha val="40000"/>
                </a:srgbClr>
              </a:gs>
              <a:gs pos="100000">
                <a:srgbClr val="6124E5">
                  <a:alpha val="29803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112" name="Google Shape;112;p14"/>
          <p:cNvCxnSpPr/>
          <p:nvPr/>
        </p:nvCxnSpPr>
        <p:spPr>
          <a:xfrm>
            <a:off x="8229124" y="1436370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3" name="Google Shape;113;p14"/>
          <p:cNvCxnSpPr/>
          <p:nvPr/>
        </p:nvCxnSpPr>
        <p:spPr>
          <a:xfrm>
            <a:off x="8229124" y="1492568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4" name="Google Shape;114;p14"/>
          <p:cNvCxnSpPr/>
          <p:nvPr/>
        </p:nvCxnSpPr>
        <p:spPr>
          <a:xfrm>
            <a:off x="8229124" y="1548289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4"/>
          <p:cNvSpPr txBox="1"/>
          <p:nvPr>
            <p:ph idx="10" type="dt"/>
          </p:nvPr>
        </p:nvSpPr>
        <p:spPr>
          <a:xfrm>
            <a:off x="6286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4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4"/>
          <p:cNvSpPr txBox="1"/>
          <p:nvPr>
            <p:ph idx="12" type="sldNum"/>
          </p:nvPr>
        </p:nvSpPr>
        <p:spPr>
          <a:xfrm>
            <a:off x="645795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>
  <p:cSld name="Blank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5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20" name="Google Shape;120;p15"/>
          <p:cNvSpPr txBox="1"/>
          <p:nvPr>
            <p:ph idx="10" type="dt"/>
          </p:nvPr>
        </p:nvSpPr>
        <p:spPr>
          <a:xfrm>
            <a:off x="52197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5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5"/>
          <p:cNvSpPr txBox="1"/>
          <p:nvPr>
            <p:ph idx="12" type="sldNum"/>
          </p:nvPr>
        </p:nvSpPr>
        <p:spPr>
          <a:xfrm>
            <a:off x="6565487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/>
          <p:nvPr/>
        </p:nvSpPr>
        <p:spPr>
          <a:xfrm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rgbClr val="DED1FA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6"/>
          <p:cNvSpPr/>
          <p:nvPr/>
        </p:nvSpPr>
        <p:spPr>
          <a:xfrm flipH="1" rot="-5400000">
            <a:off x="2233613" y="20479"/>
            <a:ext cx="57150" cy="3455194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FFFFFF">
                  <a:alpha val="0"/>
                </a:srgbClr>
              </a:gs>
              <a:gs pos="56000">
                <a:srgbClr val="9F79F0">
                  <a:alpha val="40000"/>
                </a:srgbClr>
              </a:gs>
              <a:gs pos="100000">
                <a:srgbClr val="6124E5">
                  <a:alpha val="29803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8;p6"/>
          <p:cNvCxnSpPr/>
          <p:nvPr/>
        </p:nvCxnSpPr>
        <p:spPr>
          <a:xfrm>
            <a:off x="8229124" y="1436370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" name="Google Shape;9;p6"/>
          <p:cNvCxnSpPr/>
          <p:nvPr/>
        </p:nvCxnSpPr>
        <p:spPr>
          <a:xfrm>
            <a:off x="8229124" y="1492568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" name="Google Shape;10;p6"/>
          <p:cNvCxnSpPr/>
          <p:nvPr/>
        </p:nvCxnSpPr>
        <p:spPr>
          <a:xfrm>
            <a:off x="8229124" y="1548289"/>
            <a:ext cx="153829" cy="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" name="Google Shape;11;p6"/>
          <p:cNvSpPr txBox="1"/>
          <p:nvPr>
            <p:ph idx="10" type="dt"/>
          </p:nvPr>
        </p:nvSpPr>
        <p:spPr>
          <a:xfrm>
            <a:off x="521970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1" type="ftr"/>
          </p:nvPr>
        </p:nvSpPr>
        <p:spPr>
          <a:xfrm>
            <a:off x="3028950" y="562451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2" type="sldNum"/>
          </p:nvPr>
        </p:nvSpPr>
        <p:spPr>
          <a:xfrm>
            <a:off x="6565487" y="56245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" name="Google Shape;14;p6"/>
          <p:cNvSpPr txBox="1"/>
          <p:nvPr>
            <p:ph idx="1" type="body"/>
          </p:nvPr>
        </p:nvSpPr>
        <p:spPr>
          <a:xfrm>
            <a:off x="521970" y="1833562"/>
            <a:ext cx="810000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rmAutofit/>
          </a:bodyPr>
          <a:lstStyle>
            <a:lvl1pPr indent="-314325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262626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7F7F7F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-30480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7F7F7F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-29527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Char char="•"/>
              <a:defRPr b="0" i="0" sz="1050" u="none" cap="none" strike="noStrike">
                <a:solidFill>
                  <a:srgbClr val="7F7F7F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-29527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Char char="•"/>
              <a:defRPr b="0" i="0" sz="1050" u="none" cap="none" strike="noStrike">
                <a:solidFill>
                  <a:srgbClr val="7F7F7F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5" name="Google Shape;15;p6"/>
          <p:cNvSpPr txBox="1"/>
          <p:nvPr>
            <p:ph type="title"/>
          </p:nvPr>
        </p:nvSpPr>
        <p:spPr>
          <a:xfrm>
            <a:off x="521970" y="1127250"/>
            <a:ext cx="8100000" cy="5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8" name="Google Shape;158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9" name="Google Shape;159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0" name="Google Shape;160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1" name="Google Shape;161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jpg"/><Relationship Id="rId4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"/>
          <p:cNvSpPr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None/>
            </a:pPr>
            <a:r>
              <a:t/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None/>
            </a:pP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ALFRED OBIA</a:t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None/>
            </a:pPr>
            <a:r>
              <a:rPr lang="en-US" sz="288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Threat Analyst</a:t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60020" lvl="0" marL="342900" marR="0" rtl="0" algn="l">
              <a:lnSpc>
                <a:spcPct val="80000"/>
              </a:lnSpc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None/>
            </a:pPr>
            <a:r>
              <a:t/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Char char="•"/>
            </a:pP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Threat Analysis</a:t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Char char="•"/>
            </a:pP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Audit</a:t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Char char="•"/>
            </a:pP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AI Security Testing</a:t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Char char="•"/>
            </a:pP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Blockchain </a:t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Char char="•"/>
            </a:pP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 Security</a:t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Char char="•"/>
            </a:pP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CTF</a:t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60020" lvl="0" marL="342900" marR="0" rtl="0" algn="l">
              <a:lnSpc>
                <a:spcPct val="80000"/>
              </a:lnSpc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None/>
            </a:pPr>
            <a:r>
              <a:t/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6" name="Google Shape;236;p1"/>
          <p:cNvSpPr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AI RISK AND THREAT MODELS</a:t>
            </a:r>
            <a:endParaRPr b="0" i="0" sz="4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images (4)" id="237" name="Google Shape;23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04335" y="1844675"/>
            <a:ext cx="4751705" cy="35680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"/>
          <p:cNvSpPr/>
          <p:nvPr/>
        </p:nvSpPr>
        <p:spPr>
          <a:xfrm>
            <a:off x="457200" y="1600200"/>
            <a:ext cx="4801235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t/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rPr b="0" i="0" lang="en-US" sz="27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Crisis of Confidence</a:t>
            </a:r>
            <a:endParaRPr b="0" i="0" sz="27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80340" lvl="0" marL="34290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t/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Real-world AI system failure 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Char char="•"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biased hiring-gender,race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Char char="•"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adversarial attack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80340" lvl="0" marL="34290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t/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AI is not</a:t>
            </a: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just</a:t>
            </a: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technology risk; it's a fundamental Control Breakdown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t/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download (6)" id="243" name="Google Shape;24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58435" y="1417955"/>
            <a:ext cx="3786505" cy="2742565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2"/>
          <p:cNvSpPr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Hook</a:t>
            </a:r>
            <a:endParaRPr b="0" i="0" sz="4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"/>
          <p:cNvSpPr/>
          <p:nvPr/>
        </p:nvSpPr>
        <p:spPr>
          <a:xfrm>
            <a:off x="457200" y="1135380"/>
            <a:ext cx="4502700" cy="27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Char char="•"/>
            </a:pP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Indirect Prompt Injection</a:t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None/>
            </a:pP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Beyond the </a:t>
            </a:r>
            <a:r>
              <a:rPr lang="en-US" sz="288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Firewall</a:t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Char char="•"/>
            </a:pP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Backdoor Attacks in the AI supply chain</a:t>
            </a: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-NPM </a:t>
            </a: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postma</a:t>
            </a:r>
            <a:r>
              <a:rPr lang="en-US" sz="288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b="0" i="0" lang="en-US" sz="288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k-MCP</a:t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Times New Roman"/>
              <a:buChar char="•"/>
            </a:pPr>
            <a:r>
              <a:rPr lang="en-US" sz="288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Fine-tuning misalignment</a:t>
            </a:r>
            <a:endParaRPr sz="288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576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None/>
            </a:pPr>
            <a:r>
              <a:t/>
            </a:r>
            <a:endParaRPr b="0" i="0" sz="288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0" name="Google Shape;250;p3"/>
          <p:cNvSpPr/>
          <p:nvPr/>
        </p:nvSpPr>
        <p:spPr>
          <a:xfrm>
            <a:off x="621030" y="4312285"/>
            <a:ext cx="4502785" cy="23514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AI RISK CONSEQUENCES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Char char="•"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Financial Damage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Char char="•"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Litigation Risk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Char char="•"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Reputational Damage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t/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download (1)" id="251" name="Google Shape;25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6470" y="4312285"/>
            <a:ext cx="4072255" cy="22777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odel" id="252" name="Google Shape;25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59985" y="1417955"/>
            <a:ext cx="3999865" cy="2270125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3"/>
          <p:cNvSpPr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Inter"/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b="0" i="0" lang="en-US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Threat</a:t>
            </a:r>
            <a:endParaRPr b="0" i="0" sz="4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"/>
          <p:cNvSpPr/>
          <p:nvPr/>
        </p:nvSpPr>
        <p:spPr>
          <a:xfrm>
            <a:off x="325755" y="1600200"/>
            <a:ext cx="4876165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Reframing Risk for Governance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Translate AI risk models 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into audit challenges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Digital Operation Resilience Act, DORA 80%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quality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AI Expandability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aud" id="259" name="Google Shape;25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16000" y="1600200"/>
            <a:ext cx="4406375" cy="2538725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4"/>
          <p:cNvSpPr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Inter"/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b="0" i="0" lang="en-US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Audit Imperative</a:t>
            </a:r>
            <a:endParaRPr b="0" i="0" sz="4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5"/>
          <p:cNvSpPr/>
          <p:nvPr/>
        </p:nvSpPr>
        <p:spPr>
          <a:xfrm>
            <a:off x="375285" y="1600200"/>
            <a:ext cx="4899025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t/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rPr b="0" i="0" lang="en-US" sz="27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Auditor’s New Mandate</a:t>
            </a:r>
            <a:endParaRPr b="0" i="0" sz="27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</a:pPr>
            <a:r>
              <a:t/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Char char="•"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Lead the fight in AI assurance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Char char="•"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Adopt Continuous, Real-Time Monitoring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Char char="•"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 AI expertise (e.g., ISACA AAISM/AAIA)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12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Char char="•"/>
            </a:pPr>
            <a:r>
              <a:rPr b="0" i="0" lang="en-US" sz="256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Bridge the gap between AI development and assurance</a:t>
            </a:r>
            <a:endParaRPr b="0" i="0" sz="256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images (3)" id="266" name="Google Shape;26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54270" y="2080895"/>
            <a:ext cx="4051300" cy="2696210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Google Shape;267;p5"/>
          <p:cNvSpPr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Conclusion: The Call to Action</a:t>
            </a:r>
            <a:endParaRPr b="0" i="0" sz="4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Office Theme">
  <a:themeElements>
    <a:clrScheme name="自定义 101">
      <a:dk1>
        <a:srgbClr val="000000"/>
      </a:dk1>
      <a:lt1>
        <a:srgbClr val="FFFFFF"/>
      </a:lt1>
      <a:dk2>
        <a:srgbClr val="260C60"/>
      </a:dk2>
      <a:lt2>
        <a:srgbClr val="D7E3FA"/>
      </a:lt2>
      <a:accent1>
        <a:srgbClr val="6124E5"/>
      </a:accent1>
      <a:accent2>
        <a:srgbClr val="4E4DE7"/>
      </a:accent2>
      <a:accent3>
        <a:srgbClr val="3A76E9"/>
      </a:accent3>
      <a:accent4>
        <a:srgbClr val="279EEA"/>
      </a:accent4>
      <a:accent5>
        <a:srgbClr val="13C7EC"/>
      </a:accent5>
      <a:accent6>
        <a:srgbClr val="36D8D4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223F9223F5FB4F9BB5EBEA4E3884990B_13</vt:lpwstr>
  </property>
  <property fmtid="{D5CDD505-2E9C-101B-9397-08002B2CF9AE}" pid="3" name="KSOProductBuildVer">
    <vt:lpwstr>1033-12.2.0.22549</vt:lpwstr>
  </property>
</Properties>
</file>