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90" r:id="rId2"/>
  </p:sldMasterIdLst>
  <p:notesMasterIdLst>
    <p:notesMasterId r:id="rId24"/>
  </p:notesMasterIdLst>
  <p:sldIdLst>
    <p:sldId id="2589" r:id="rId3"/>
    <p:sldId id="2588" r:id="rId4"/>
    <p:sldId id="2590" r:id="rId5"/>
    <p:sldId id="2583" r:id="rId6"/>
    <p:sldId id="2591" r:id="rId7"/>
    <p:sldId id="2562" r:id="rId8"/>
    <p:sldId id="2563" r:id="rId9"/>
    <p:sldId id="257" r:id="rId10"/>
    <p:sldId id="2565" r:id="rId11"/>
    <p:sldId id="258" r:id="rId12"/>
    <p:sldId id="2567" r:id="rId13"/>
    <p:sldId id="2568" r:id="rId14"/>
    <p:sldId id="2570" r:id="rId15"/>
    <p:sldId id="2571" r:id="rId16"/>
    <p:sldId id="2569" r:id="rId17"/>
    <p:sldId id="2584" r:id="rId18"/>
    <p:sldId id="2585" r:id="rId19"/>
    <p:sldId id="2586" r:id="rId20"/>
    <p:sldId id="2587" r:id="rId21"/>
    <p:sldId id="2581" r:id="rId22"/>
    <p:sldId id="2582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238" autoAdjust="0"/>
  </p:normalViewPr>
  <p:slideViewPr>
    <p:cSldViewPr snapToGrid="0" snapToObjects="1">
      <p:cViewPr varScale="1">
        <p:scale>
          <a:sx n="53" d="100"/>
          <a:sy n="53" d="100"/>
        </p:scale>
        <p:origin x="1660" y="2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svg"/><Relationship Id="rId1" Type="http://schemas.openxmlformats.org/officeDocument/2006/relationships/image" Target="../media/image63.png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svg"/><Relationship Id="rId1" Type="http://schemas.openxmlformats.org/officeDocument/2006/relationships/image" Target="../media/image69.png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44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svg"/><Relationship Id="rId1" Type="http://schemas.openxmlformats.org/officeDocument/2006/relationships/image" Target="../media/image57.png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svg"/><Relationship Id="rId1" Type="http://schemas.openxmlformats.org/officeDocument/2006/relationships/image" Target="../media/image63.png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svg"/><Relationship Id="rId1" Type="http://schemas.openxmlformats.org/officeDocument/2006/relationships/image" Target="../media/image69.png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44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svg"/><Relationship Id="rId1" Type="http://schemas.openxmlformats.org/officeDocument/2006/relationships/image" Target="../media/image57.png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38A788-530D-4467-877A-A4FFA94C9BA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A27886-D3BB-4057-8B68-BF657E5817C8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>
              <a:solidFill>
                <a:schemeClr val="tx1"/>
              </a:solidFill>
            </a:rPr>
            <a:t>Director at </a:t>
          </a:r>
          <a:r>
            <a:rPr lang="en-AU" b="1" dirty="0" err="1">
              <a:solidFill>
                <a:schemeClr val="tx1"/>
              </a:solidFill>
            </a:rPr>
            <a:t>Eseri</a:t>
          </a:r>
          <a:r>
            <a:rPr lang="en-AU" b="1" dirty="0">
              <a:solidFill>
                <a:schemeClr val="tx1"/>
              </a:solidFill>
            </a:rPr>
            <a:t> Tech</a:t>
          </a:r>
          <a:r>
            <a:rPr lang="en-AU" dirty="0">
              <a:solidFill>
                <a:schemeClr val="tx1"/>
              </a:solidFill>
            </a:rPr>
            <a:t>, advising on Cybersecurity and AI governance, risk and compliance. </a:t>
          </a:r>
          <a:endParaRPr lang="en-US" dirty="0">
            <a:solidFill>
              <a:schemeClr val="tx1"/>
            </a:solidFill>
          </a:endParaRPr>
        </a:p>
      </dgm:t>
    </dgm:pt>
    <dgm:pt modelId="{1BC84932-F9A3-4F41-BB05-9FE789CFB6BD}" type="parTrans" cxnId="{0C4A3AC9-7552-4473-BFDB-FD1539182F1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866D166-C27A-4E88-B33E-A789E0FCFC05}" type="sibTrans" cxnId="{0C4A3AC9-7552-4473-BFDB-FD1539182F1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37660BA-86AA-47DB-A3C0-516EE8E2CCF9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>
              <a:solidFill>
                <a:schemeClr val="tx1"/>
              </a:solidFill>
            </a:rPr>
            <a:t>18+ years’ experience across </a:t>
          </a:r>
          <a:r>
            <a:rPr lang="en-AU" b="1" dirty="0">
              <a:solidFill>
                <a:schemeClr val="tx1"/>
              </a:solidFill>
            </a:rPr>
            <a:t>financial services, energy, and hospitality</a:t>
          </a:r>
          <a:r>
            <a:rPr lang="en-AU" dirty="0">
              <a:solidFill>
                <a:schemeClr val="tx1"/>
              </a:solidFill>
            </a:rPr>
            <a:t> sectors in Australia and Uganda.</a:t>
          </a:r>
          <a:endParaRPr lang="en-US" dirty="0">
            <a:solidFill>
              <a:schemeClr val="tx1"/>
            </a:solidFill>
          </a:endParaRPr>
        </a:p>
      </dgm:t>
    </dgm:pt>
    <dgm:pt modelId="{9800B6E7-811A-4C0B-A76F-D676BAABEDB1}" type="parTrans" cxnId="{F11EEFB1-AD27-45D6-B1C4-0EEB33E2395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28F0849-EB11-48CE-8952-9518ADCDEBBD}" type="sibTrans" cxnId="{F11EEFB1-AD27-45D6-B1C4-0EEB33E2395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242B5A3-6A13-43FB-B5A4-DB4F888E7FB7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>
              <a:solidFill>
                <a:schemeClr val="tx1"/>
              </a:solidFill>
            </a:rPr>
            <a:t>Proven record in building </a:t>
          </a:r>
          <a:r>
            <a:rPr lang="en-AU" b="1" dirty="0">
              <a:solidFill>
                <a:schemeClr val="tx1"/>
              </a:solidFill>
            </a:rPr>
            <a:t>cybersecurity governance frameworks</a:t>
          </a:r>
          <a:r>
            <a:rPr lang="en-AU" dirty="0">
              <a:solidFill>
                <a:schemeClr val="tx1"/>
              </a:solidFill>
            </a:rPr>
            <a:t> that strengthen resilience.</a:t>
          </a:r>
          <a:endParaRPr lang="en-US" dirty="0">
            <a:solidFill>
              <a:schemeClr val="tx1"/>
            </a:solidFill>
          </a:endParaRPr>
        </a:p>
      </dgm:t>
    </dgm:pt>
    <dgm:pt modelId="{F191E2AF-FC00-464A-8228-F9C59482E856}" type="parTrans" cxnId="{CAB32BD6-3A99-4005-B206-C236CBB84D0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F208F25-7981-4425-BED0-32C789714195}" type="sibTrans" cxnId="{CAB32BD6-3A99-4005-B206-C236CBB84D0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522A2C4-7F18-4327-92F7-E9C722A1281F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>
              <a:solidFill>
                <a:schemeClr val="tx1"/>
              </a:solidFill>
            </a:rPr>
            <a:t>Holds </a:t>
          </a:r>
          <a:r>
            <a:rPr lang="en-AU" b="1" dirty="0">
              <a:solidFill>
                <a:schemeClr val="tx1"/>
              </a:solidFill>
            </a:rPr>
            <a:t>BSc, MBA, and certifications</a:t>
          </a:r>
          <a:r>
            <a:rPr lang="en-AU" dirty="0">
              <a:solidFill>
                <a:schemeClr val="tx1"/>
              </a:solidFill>
            </a:rPr>
            <a:t>: CISA, CISM, PRINCE2, ITIL.</a:t>
          </a:r>
          <a:endParaRPr lang="en-US" dirty="0">
            <a:solidFill>
              <a:schemeClr val="tx1"/>
            </a:solidFill>
          </a:endParaRPr>
        </a:p>
      </dgm:t>
    </dgm:pt>
    <dgm:pt modelId="{1EE52E19-DB82-46AC-A836-4F446017DA51}" type="parTrans" cxnId="{638E1A56-313F-49F4-A6AC-9728B4517D9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F8A72AD-FD39-4BDF-A3A9-EB7CA30A2132}" type="sibTrans" cxnId="{638E1A56-313F-49F4-A6AC-9728B4517D9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4C2FFB5-CD47-41B8-9FEE-01BA884BA1A6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b="1" dirty="0">
              <a:solidFill>
                <a:schemeClr val="tx1"/>
              </a:solidFill>
            </a:rPr>
            <a:t>Passionate</a:t>
          </a:r>
          <a:r>
            <a:rPr lang="en-AU" dirty="0">
              <a:solidFill>
                <a:schemeClr val="tx1"/>
              </a:solidFill>
            </a:rPr>
            <a:t> about enabling innovation while safeguarding security.</a:t>
          </a:r>
          <a:endParaRPr lang="en-US" dirty="0">
            <a:solidFill>
              <a:schemeClr val="tx1"/>
            </a:solidFill>
          </a:endParaRPr>
        </a:p>
      </dgm:t>
    </dgm:pt>
    <dgm:pt modelId="{1E0FAE23-81C7-443F-BF1D-09268C9DD487}" type="parTrans" cxnId="{7B4001BA-9E27-4C03-84EB-6C07F30B501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C170593-1206-4D7C-AD27-B30FA6879D60}" type="sibTrans" cxnId="{7B4001BA-9E27-4C03-84EB-6C07F30B501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853F33E-1442-4394-80A0-F6C9A7479E55}" type="pres">
      <dgm:prSet presAssocID="{6838A788-530D-4467-877A-A4FFA94C9BA9}" presName="root" presStyleCnt="0">
        <dgm:presLayoutVars>
          <dgm:dir/>
          <dgm:resizeHandles val="exact"/>
        </dgm:presLayoutVars>
      </dgm:prSet>
      <dgm:spPr/>
    </dgm:pt>
    <dgm:pt modelId="{42B59466-E854-4962-BB18-63F473C42737}" type="pres">
      <dgm:prSet presAssocID="{77A27886-D3BB-4057-8B68-BF657E5817C8}" presName="compNode" presStyleCnt="0"/>
      <dgm:spPr/>
    </dgm:pt>
    <dgm:pt modelId="{B9907F83-E003-41A8-B35F-FC74C25F1DE1}" type="pres">
      <dgm:prSet presAssocID="{77A27886-D3BB-4057-8B68-BF657E5817C8}" presName="bgRect" presStyleLbl="bgShp" presStyleIdx="0" presStyleCnt="5"/>
      <dgm:spPr/>
    </dgm:pt>
    <dgm:pt modelId="{C6C632EF-7A65-483F-AF60-D3CC29863E68}" type="pres">
      <dgm:prSet presAssocID="{77A27886-D3BB-4057-8B68-BF657E5817C8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grammer"/>
        </a:ext>
      </dgm:extLst>
    </dgm:pt>
    <dgm:pt modelId="{7D108902-FBC7-4344-BEEB-3E9FCF5BA51D}" type="pres">
      <dgm:prSet presAssocID="{77A27886-D3BB-4057-8B68-BF657E5817C8}" presName="spaceRect" presStyleCnt="0"/>
      <dgm:spPr/>
    </dgm:pt>
    <dgm:pt modelId="{B8EE7AB6-CC3A-4B79-A53E-B72A6DF9A330}" type="pres">
      <dgm:prSet presAssocID="{77A27886-D3BB-4057-8B68-BF657E5817C8}" presName="parTx" presStyleLbl="revTx" presStyleIdx="0" presStyleCnt="5">
        <dgm:presLayoutVars>
          <dgm:chMax val="0"/>
          <dgm:chPref val="0"/>
        </dgm:presLayoutVars>
      </dgm:prSet>
      <dgm:spPr/>
    </dgm:pt>
    <dgm:pt modelId="{9F09B9BC-C351-43F4-AD3C-91DA0727A776}" type="pres">
      <dgm:prSet presAssocID="{5866D166-C27A-4E88-B33E-A789E0FCFC05}" presName="sibTrans" presStyleCnt="0"/>
      <dgm:spPr/>
    </dgm:pt>
    <dgm:pt modelId="{590AC94C-D6E8-408C-AD5C-360CD1069330}" type="pres">
      <dgm:prSet presAssocID="{637660BA-86AA-47DB-A3C0-516EE8E2CCF9}" presName="compNode" presStyleCnt="0"/>
      <dgm:spPr/>
    </dgm:pt>
    <dgm:pt modelId="{954C6544-C3AB-4922-8409-DB142BAEF179}" type="pres">
      <dgm:prSet presAssocID="{637660BA-86AA-47DB-A3C0-516EE8E2CCF9}" presName="bgRect" presStyleLbl="bgShp" presStyleIdx="1" presStyleCnt="5"/>
      <dgm:spPr/>
    </dgm:pt>
    <dgm:pt modelId="{2575D3BD-CF9B-4392-AEBC-010303B46E32}" type="pres">
      <dgm:prSet presAssocID="{637660BA-86AA-47DB-A3C0-516EE8E2CCF9}" presName="iconRect" presStyleLbl="node1" presStyleIdx="1" presStyleCnt="5"/>
      <dgm:spPr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BC30BBA4-5131-470A-8DCC-D196747001FF}" type="pres">
      <dgm:prSet presAssocID="{637660BA-86AA-47DB-A3C0-516EE8E2CCF9}" presName="spaceRect" presStyleCnt="0"/>
      <dgm:spPr/>
    </dgm:pt>
    <dgm:pt modelId="{CF1A3FA9-42AD-496F-8A86-A05B4D31EC3E}" type="pres">
      <dgm:prSet presAssocID="{637660BA-86AA-47DB-A3C0-516EE8E2CCF9}" presName="parTx" presStyleLbl="revTx" presStyleIdx="1" presStyleCnt="5">
        <dgm:presLayoutVars>
          <dgm:chMax val="0"/>
          <dgm:chPref val="0"/>
        </dgm:presLayoutVars>
      </dgm:prSet>
      <dgm:spPr/>
    </dgm:pt>
    <dgm:pt modelId="{EFEBA3EE-EE92-408B-8775-FA45D52CF4EE}" type="pres">
      <dgm:prSet presAssocID="{528F0849-EB11-48CE-8952-9518ADCDEBBD}" presName="sibTrans" presStyleCnt="0"/>
      <dgm:spPr/>
    </dgm:pt>
    <dgm:pt modelId="{770E0BED-E58D-4EBD-A9E6-526D29F6E14F}" type="pres">
      <dgm:prSet presAssocID="{3242B5A3-6A13-43FB-B5A4-DB4F888E7FB7}" presName="compNode" presStyleCnt="0"/>
      <dgm:spPr/>
    </dgm:pt>
    <dgm:pt modelId="{AE872A49-FA62-4C50-8D56-29636FC51D6D}" type="pres">
      <dgm:prSet presAssocID="{3242B5A3-6A13-43FB-B5A4-DB4F888E7FB7}" presName="bgRect" presStyleLbl="bgShp" presStyleIdx="2" presStyleCnt="5"/>
      <dgm:spPr/>
    </dgm:pt>
    <dgm:pt modelId="{9FBBB56D-5F35-438F-BAD5-0AE98552997E}" type="pres">
      <dgm:prSet presAssocID="{3242B5A3-6A13-43FB-B5A4-DB4F888E7FB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75486736-EE44-4743-9AF1-058AFCB69B4F}" type="pres">
      <dgm:prSet presAssocID="{3242B5A3-6A13-43FB-B5A4-DB4F888E7FB7}" presName="spaceRect" presStyleCnt="0"/>
      <dgm:spPr/>
    </dgm:pt>
    <dgm:pt modelId="{31EC5CA5-B343-4704-9390-3D42F91A7FE1}" type="pres">
      <dgm:prSet presAssocID="{3242B5A3-6A13-43FB-B5A4-DB4F888E7FB7}" presName="parTx" presStyleLbl="revTx" presStyleIdx="2" presStyleCnt="5">
        <dgm:presLayoutVars>
          <dgm:chMax val="0"/>
          <dgm:chPref val="0"/>
        </dgm:presLayoutVars>
      </dgm:prSet>
      <dgm:spPr/>
    </dgm:pt>
    <dgm:pt modelId="{D24B948A-8702-4F8B-9D8A-3508C628C829}" type="pres">
      <dgm:prSet presAssocID="{EF208F25-7981-4425-BED0-32C789714195}" presName="sibTrans" presStyleCnt="0"/>
      <dgm:spPr/>
    </dgm:pt>
    <dgm:pt modelId="{32760E7C-ACCB-42F1-80C4-35FB07C357C4}" type="pres">
      <dgm:prSet presAssocID="{4522A2C4-7F18-4327-92F7-E9C722A1281F}" presName="compNode" presStyleCnt="0"/>
      <dgm:spPr/>
    </dgm:pt>
    <dgm:pt modelId="{8B61083D-A04B-48B7-A75B-BA193EA00452}" type="pres">
      <dgm:prSet presAssocID="{4522A2C4-7F18-4327-92F7-E9C722A1281F}" presName="bgRect" presStyleLbl="bgShp" presStyleIdx="3" presStyleCnt="5"/>
      <dgm:spPr/>
    </dgm:pt>
    <dgm:pt modelId="{19122980-F24B-4B7D-99E9-8B40BB1108A3}" type="pres">
      <dgm:prSet presAssocID="{4522A2C4-7F18-4327-92F7-E9C722A1281F}" presName="iconRect" presStyleLbl="node1" presStyleIdx="3" presStyleCnt="5"/>
      <dgm:spPr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ose"/>
        </a:ext>
      </dgm:extLst>
    </dgm:pt>
    <dgm:pt modelId="{4BFAB73C-EFF6-4CC8-A64E-6F32038AE532}" type="pres">
      <dgm:prSet presAssocID="{4522A2C4-7F18-4327-92F7-E9C722A1281F}" presName="spaceRect" presStyleCnt="0"/>
      <dgm:spPr/>
    </dgm:pt>
    <dgm:pt modelId="{C5F66737-4B7A-454E-91D2-4BCC7359562A}" type="pres">
      <dgm:prSet presAssocID="{4522A2C4-7F18-4327-92F7-E9C722A1281F}" presName="parTx" presStyleLbl="revTx" presStyleIdx="3" presStyleCnt="5">
        <dgm:presLayoutVars>
          <dgm:chMax val="0"/>
          <dgm:chPref val="0"/>
        </dgm:presLayoutVars>
      </dgm:prSet>
      <dgm:spPr/>
    </dgm:pt>
    <dgm:pt modelId="{B154FC42-F119-4DC9-9187-DF26931EB848}" type="pres">
      <dgm:prSet presAssocID="{9F8A72AD-FD39-4BDF-A3A9-EB7CA30A2132}" presName="sibTrans" presStyleCnt="0"/>
      <dgm:spPr/>
    </dgm:pt>
    <dgm:pt modelId="{25055858-9060-411C-AFA1-D5162D1978CB}" type="pres">
      <dgm:prSet presAssocID="{D4C2FFB5-CD47-41B8-9FEE-01BA884BA1A6}" presName="compNode" presStyleCnt="0"/>
      <dgm:spPr/>
    </dgm:pt>
    <dgm:pt modelId="{B112BEB3-F3C5-459C-85D2-59C8924664B4}" type="pres">
      <dgm:prSet presAssocID="{D4C2FFB5-CD47-41B8-9FEE-01BA884BA1A6}" presName="bgRect" presStyleLbl="bgShp" presStyleIdx="4" presStyleCnt="5"/>
      <dgm:spPr/>
    </dgm:pt>
    <dgm:pt modelId="{9BDFB8D0-EC29-4AF3-800D-11D280749BAF}" type="pres">
      <dgm:prSet presAssocID="{D4C2FFB5-CD47-41B8-9FEE-01BA884BA1A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80D860F3-348B-44DF-B7C0-B4A91D01EC7E}" type="pres">
      <dgm:prSet presAssocID="{D4C2FFB5-CD47-41B8-9FEE-01BA884BA1A6}" presName="spaceRect" presStyleCnt="0"/>
      <dgm:spPr/>
    </dgm:pt>
    <dgm:pt modelId="{731F0F4C-5B85-4471-8323-7AC21B38DE91}" type="pres">
      <dgm:prSet presAssocID="{D4C2FFB5-CD47-41B8-9FEE-01BA884BA1A6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2463A826-3701-4514-8606-1DEE2AB19524}" type="presOf" srcId="{77A27886-D3BB-4057-8B68-BF657E5817C8}" destId="{B8EE7AB6-CC3A-4B79-A53E-B72A6DF9A330}" srcOrd="0" destOrd="0" presId="urn:microsoft.com/office/officeart/2018/2/layout/IconVerticalSolidList"/>
    <dgm:cxn modelId="{39524768-ECD1-415E-B30D-E7CE08B6C5B1}" type="presOf" srcId="{3242B5A3-6A13-43FB-B5A4-DB4F888E7FB7}" destId="{31EC5CA5-B343-4704-9390-3D42F91A7FE1}" srcOrd="0" destOrd="0" presId="urn:microsoft.com/office/officeart/2018/2/layout/IconVerticalSolidList"/>
    <dgm:cxn modelId="{638E1A56-313F-49F4-A6AC-9728B4517D98}" srcId="{6838A788-530D-4467-877A-A4FFA94C9BA9}" destId="{4522A2C4-7F18-4327-92F7-E9C722A1281F}" srcOrd="3" destOrd="0" parTransId="{1EE52E19-DB82-46AC-A836-4F446017DA51}" sibTransId="{9F8A72AD-FD39-4BDF-A3A9-EB7CA30A2132}"/>
    <dgm:cxn modelId="{F11EEFB1-AD27-45D6-B1C4-0EEB33E23956}" srcId="{6838A788-530D-4467-877A-A4FFA94C9BA9}" destId="{637660BA-86AA-47DB-A3C0-516EE8E2CCF9}" srcOrd="1" destOrd="0" parTransId="{9800B6E7-811A-4C0B-A76F-D676BAABEDB1}" sibTransId="{528F0849-EB11-48CE-8952-9518ADCDEBBD}"/>
    <dgm:cxn modelId="{7B4001BA-9E27-4C03-84EB-6C07F30B501B}" srcId="{6838A788-530D-4467-877A-A4FFA94C9BA9}" destId="{D4C2FFB5-CD47-41B8-9FEE-01BA884BA1A6}" srcOrd="4" destOrd="0" parTransId="{1E0FAE23-81C7-443F-BF1D-09268C9DD487}" sibTransId="{9C170593-1206-4D7C-AD27-B30FA6879D60}"/>
    <dgm:cxn modelId="{C6B359BF-1141-4D16-A6DA-027139C2D834}" type="presOf" srcId="{6838A788-530D-4467-877A-A4FFA94C9BA9}" destId="{B853F33E-1442-4394-80A0-F6C9A7479E55}" srcOrd="0" destOrd="0" presId="urn:microsoft.com/office/officeart/2018/2/layout/IconVerticalSolidList"/>
    <dgm:cxn modelId="{0C1541C3-CE16-4322-94DE-402822152871}" type="presOf" srcId="{637660BA-86AA-47DB-A3C0-516EE8E2CCF9}" destId="{CF1A3FA9-42AD-496F-8A86-A05B4D31EC3E}" srcOrd="0" destOrd="0" presId="urn:microsoft.com/office/officeart/2018/2/layout/IconVerticalSolidList"/>
    <dgm:cxn modelId="{0C4A3AC9-7552-4473-BFDB-FD1539182F1C}" srcId="{6838A788-530D-4467-877A-A4FFA94C9BA9}" destId="{77A27886-D3BB-4057-8B68-BF657E5817C8}" srcOrd="0" destOrd="0" parTransId="{1BC84932-F9A3-4F41-BB05-9FE789CFB6BD}" sibTransId="{5866D166-C27A-4E88-B33E-A789E0FCFC05}"/>
    <dgm:cxn modelId="{CAB32BD6-3A99-4005-B206-C236CBB84D04}" srcId="{6838A788-530D-4467-877A-A4FFA94C9BA9}" destId="{3242B5A3-6A13-43FB-B5A4-DB4F888E7FB7}" srcOrd="2" destOrd="0" parTransId="{F191E2AF-FC00-464A-8228-F9C59482E856}" sibTransId="{EF208F25-7981-4425-BED0-32C789714195}"/>
    <dgm:cxn modelId="{AAF348E2-9EEB-415F-B41B-F36F88F82542}" type="presOf" srcId="{4522A2C4-7F18-4327-92F7-E9C722A1281F}" destId="{C5F66737-4B7A-454E-91D2-4BCC7359562A}" srcOrd="0" destOrd="0" presId="urn:microsoft.com/office/officeart/2018/2/layout/IconVerticalSolidList"/>
    <dgm:cxn modelId="{F1E1C6EF-26F9-40B0-8AD7-8417E75F3F49}" type="presOf" srcId="{D4C2FFB5-CD47-41B8-9FEE-01BA884BA1A6}" destId="{731F0F4C-5B85-4471-8323-7AC21B38DE91}" srcOrd="0" destOrd="0" presId="urn:microsoft.com/office/officeart/2018/2/layout/IconVerticalSolidList"/>
    <dgm:cxn modelId="{5868DC4F-21C8-4E7D-AF17-B586F733DF1D}" type="presParOf" srcId="{B853F33E-1442-4394-80A0-F6C9A7479E55}" destId="{42B59466-E854-4962-BB18-63F473C42737}" srcOrd="0" destOrd="0" presId="urn:microsoft.com/office/officeart/2018/2/layout/IconVerticalSolidList"/>
    <dgm:cxn modelId="{2C33C39F-32A9-451C-B3DE-448091FB5F14}" type="presParOf" srcId="{42B59466-E854-4962-BB18-63F473C42737}" destId="{B9907F83-E003-41A8-B35F-FC74C25F1DE1}" srcOrd="0" destOrd="0" presId="urn:microsoft.com/office/officeart/2018/2/layout/IconVerticalSolidList"/>
    <dgm:cxn modelId="{92ACF733-8727-4CAE-996A-EF01E4B800A0}" type="presParOf" srcId="{42B59466-E854-4962-BB18-63F473C42737}" destId="{C6C632EF-7A65-483F-AF60-D3CC29863E68}" srcOrd="1" destOrd="0" presId="urn:microsoft.com/office/officeart/2018/2/layout/IconVerticalSolidList"/>
    <dgm:cxn modelId="{CC48B29B-81E7-49B6-B32F-CE4F82F7FA0E}" type="presParOf" srcId="{42B59466-E854-4962-BB18-63F473C42737}" destId="{7D108902-FBC7-4344-BEEB-3E9FCF5BA51D}" srcOrd="2" destOrd="0" presId="urn:microsoft.com/office/officeart/2018/2/layout/IconVerticalSolidList"/>
    <dgm:cxn modelId="{4D5E68EC-F0F1-40BE-8B3D-5082C50355D1}" type="presParOf" srcId="{42B59466-E854-4962-BB18-63F473C42737}" destId="{B8EE7AB6-CC3A-4B79-A53E-B72A6DF9A330}" srcOrd="3" destOrd="0" presId="urn:microsoft.com/office/officeart/2018/2/layout/IconVerticalSolidList"/>
    <dgm:cxn modelId="{91330732-8187-4A23-8969-015C5FF2F077}" type="presParOf" srcId="{B853F33E-1442-4394-80A0-F6C9A7479E55}" destId="{9F09B9BC-C351-43F4-AD3C-91DA0727A776}" srcOrd="1" destOrd="0" presId="urn:microsoft.com/office/officeart/2018/2/layout/IconVerticalSolidList"/>
    <dgm:cxn modelId="{4A5E1AB5-7F39-4A2F-9B1D-12F867611FAA}" type="presParOf" srcId="{B853F33E-1442-4394-80A0-F6C9A7479E55}" destId="{590AC94C-D6E8-408C-AD5C-360CD1069330}" srcOrd="2" destOrd="0" presId="urn:microsoft.com/office/officeart/2018/2/layout/IconVerticalSolidList"/>
    <dgm:cxn modelId="{1290281C-8924-4077-B5F4-EBB8E3F32A20}" type="presParOf" srcId="{590AC94C-D6E8-408C-AD5C-360CD1069330}" destId="{954C6544-C3AB-4922-8409-DB142BAEF179}" srcOrd="0" destOrd="0" presId="urn:microsoft.com/office/officeart/2018/2/layout/IconVerticalSolidList"/>
    <dgm:cxn modelId="{F9962E15-F8D3-4F8E-9ADB-7A8057C9C455}" type="presParOf" srcId="{590AC94C-D6E8-408C-AD5C-360CD1069330}" destId="{2575D3BD-CF9B-4392-AEBC-010303B46E32}" srcOrd="1" destOrd="0" presId="urn:microsoft.com/office/officeart/2018/2/layout/IconVerticalSolidList"/>
    <dgm:cxn modelId="{DB59A696-4B7A-4B24-866A-54118FC8A7E7}" type="presParOf" srcId="{590AC94C-D6E8-408C-AD5C-360CD1069330}" destId="{BC30BBA4-5131-470A-8DCC-D196747001FF}" srcOrd="2" destOrd="0" presId="urn:microsoft.com/office/officeart/2018/2/layout/IconVerticalSolidList"/>
    <dgm:cxn modelId="{F0B33F43-7C25-4B16-8951-5C7C507DAFFD}" type="presParOf" srcId="{590AC94C-D6E8-408C-AD5C-360CD1069330}" destId="{CF1A3FA9-42AD-496F-8A86-A05B4D31EC3E}" srcOrd="3" destOrd="0" presId="urn:microsoft.com/office/officeart/2018/2/layout/IconVerticalSolidList"/>
    <dgm:cxn modelId="{9963AE36-698C-4357-8AF7-8A9EFC2B0CE3}" type="presParOf" srcId="{B853F33E-1442-4394-80A0-F6C9A7479E55}" destId="{EFEBA3EE-EE92-408B-8775-FA45D52CF4EE}" srcOrd="3" destOrd="0" presId="urn:microsoft.com/office/officeart/2018/2/layout/IconVerticalSolidList"/>
    <dgm:cxn modelId="{7D86EB75-974B-4994-B668-493D3BA27157}" type="presParOf" srcId="{B853F33E-1442-4394-80A0-F6C9A7479E55}" destId="{770E0BED-E58D-4EBD-A9E6-526D29F6E14F}" srcOrd="4" destOrd="0" presId="urn:microsoft.com/office/officeart/2018/2/layout/IconVerticalSolidList"/>
    <dgm:cxn modelId="{1A22918C-0008-4F9B-8A3C-ED8B4A1280FC}" type="presParOf" srcId="{770E0BED-E58D-4EBD-A9E6-526D29F6E14F}" destId="{AE872A49-FA62-4C50-8D56-29636FC51D6D}" srcOrd="0" destOrd="0" presId="urn:microsoft.com/office/officeart/2018/2/layout/IconVerticalSolidList"/>
    <dgm:cxn modelId="{D05DB8E7-20F8-4ACE-A75B-EC8B9122033B}" type="presParOf" srcId="{770E0BED-E58D-4EBD-A9E6-526D29F6E14F}" destId="{9FBBB56D-5F35-438F-BAD5-0AE98552997E}" srcOrd="1" destOrd="0" presId="urn:microsoft.com/office/officeart/2018/2/layout/IconVerticalSolidList"/>
    <dgm:cxn modelId="{6FCA5A21-6366-46B0-BF9E-C033697E8273}" type="presParOf" srcId="{770E0BED-E58D-4EBD-A9E6-526D29F6E14F}" destId="{75486736-EE44-4743-9AF1-058AFCB69B4F}" srcOrd="2" destOrd="0" presId="urn:microsoft.com/office/officeart/2018/2/layout/IconVerticalSolidList"/>
    <dgm:cxn modelId="{430F7109-FE6C-4443-AF17-5322BBC2E4AE}" type="presParOf" srcId="{770E0BED-E58D-4EBD-A9E6-526D29F6E14F}" destId="{31EC5CA5-B343-4704-9390-3D42F91A7FE1}" srcOrd="3" destOrd="0" presId="urn:microsoft.com/office/officeart/2018/2/layout/IconVerticalSolidList"/>
    <dgm:cxn modelId="{81CF0B28-3745-4817-B23A-96D852FBA402}" type="presParOf" srcId="{B853F33E-1442-4394-80A0-F6C9A7479E55}" destId="{D24B948A-8702-4F8B-9D8A-3508C628C829}" srcOrd="5" destOrd="0" presId="urn:microsoft.com/office/officeart/2018/2/layout/IconVerticalSolidList"/>
    <dgm:cxn modelId="{F9E5FACC-82FA-4B4A-B831-506F9F83BE5B}" type="presParOf" srcId="{B853F33E-1442-4394-80A0-F6C9A7479E55}" destId="{32760E7C-ACCB-42F1-80C4-35FB07C357C4}" srcOrd="6" destOrd="0" presId="urn:microsoft.com/office/officeart/2018/2/layout/IconVerticalSolidList"/>
    <dgm:cxn modelId="{CF92550B-B804-4390-94D6-E1ED70E441EC}" type="presParOf" srcId="{32760E7C-ACCB-42F1-80C4-35FB07C357C4}" destId="{8B61083D-A04B-48B7-A75B-BA193EA00452}" srcOrd="0" destOrd="0" presId="urn:microsoft.com/office/officeart/2018/2/layout/IconVerticalSolidList"/>
    <dgm:cxn modelId="{732BAA56-771C-429E-A446-238E26542CE9}" type="presParOf" srcId="{32760E7C-ACCB-42F1-80C4-35FB07C357C4}" destId="{19122980-F24B-4B7D-99E9-8B40BB1108A3}" srcOrd="1" destOrd="0" presId="urn:microsoft.com/office/officeart/2018/2/layout/IconVerticalSolidList"/>
    <dgm:cxn modelId="{C8CA0485-A31D-4FE8-ACC6-5D12A34F64AC}" type="presParOf" srcId="{32760E7C-ACCB-42F1-80C4-35FB07C357C4}" destId="{4BFAB73C-EFF6-4CC8-A64E-6F32038AE532}" srcOrd="2" destOrd="0" presId="urn:microsoft.com/office/officeart/2018/2/layout/IconVerticalSolidList"/>
    <dgm:cxn modelId="{92F3B9FA-9B72-45E0-8FC3-D0ED0B164C69}" type="presParOf" srcId="{32760E7C-ACCB-42F1-80C4-35FB07C357C4}" destId="{C5F66737-4B7A-454E-91D2-4BCC7359562A}" srcOrd="3" destOrd="0" presId="urn:microsoft.com/office/officeart/2018/2/layout/IconVerticalSolidList"/>
    <dgm:cxn modelId="{1629360C-4322-4CF1-B10A-BAC04F9BAB65}" type="presParOf" srcId="{B853F33E-1442-4394-80A0-F6C9A7479E55}" destId="{B154FC42-F119-4DC9-9187-DF26931EB848}" srcOrd="7" destOrd="0" presId="urn:microsoft.com/office/officeart/2018/2/layout/IconVerticalSolidList"/>
    <dgm:cxn modelId="{26D0742A-1F1A-42EF-B530-2CC41AC96852}" type="presParOf" srcId="{B853F33E-1442-4394-80A0-F6C9A7479E55}" destId="{25055858-9060-411C-AFA1-D5162D1978CB}" srcOrd="8" destOrd="0" presId="urn:microsoft.com/office/officeart/2018/2/layout/IconVerticalSolidList"/>
    <dgm:cxn modelId="{4E7BD625-EFC0-443F-9217-424BB2EB0594}" type="presParOf" srcId="{25055858-9060-411C-AFA1-D5162D1978CB}" destId="{B112BEB3-F3C5-459C-85D2-59C8924664B4}" srcOrd="0" destOrd="0" presId="urn:microsoft.com/office/officeart/2018/2/layout/IconVerticalSolidList"/>
    <dgm:cxn modelId="{14DD90D8-4116-4309-9C20-B716837A2CF7}" type="presParOf" srcId="{25055858-9060-411C-AFA1-D5162D1978CB}" destId="{9BDFB8D0-EC29-4AF3-800D-11D280749BAF}" srcOrd="1" destOrd="0" presId="urn:microsoft.com/office/officeart/2018/2/layout/IconVerticalSolidList"/>
    <dgm:cxn modelId="{FE958DF7-A203-4ECA-A027-704A7F2BC820}" type="presParOf" srcId="{25055858-9060-411C-AFA1-D5162D1978CB}" destId="{80D860F3-348B-44DF-B7C0-B4A91D01EC7E}" srcOrd="2" destOrd="0" presId="urn:microsoft.com/office/officeart/2018/2/layout/IconVerticalSolidList"/>
    <dgm:cxn modelId="{F82B7204-79FD-44F4-8A81-4FB993D47D76}" type="presParOf" srcId="{25055858-9060-411C-AFA1-D5162D1978CB}" destId="{731F0F4C-5B85-4471-8323-7AC21B38DE91}" srcOrd="3" destOrd="0" presId="urn:microsoft.com/office/officeart/2018/2/layout/IconVerticalSolidList"/>
  </dgm:cxnLst>
  <dgm:bg>
    <a:solidFill>
      <a:schemeClr val="tx2"/>
    </a:solidFill>
  </dgm:bg>
  <dgm:whole>
    <a:ln>
      <a:solidFill>
        <a:schemeClr val="accent1"/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44F9EE5-CABC-4B18-A609-9A7B0A14202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9217111-A560-458E-B746-C0F5F4AC2F72}">
      <dgm:prSet/>
      <dgm:spPr/>
      <dgm:t>
        <a:bodyPr/>
        <a:lstStyle/>
        <a:p>
          <a:r>
            <a:rPr lang="en-US" dirty="0"/>
            <a:t>Automated checks and balances</a:t>
          </a:r>
        </a:p>
      </dgm:t>
    </dgm:pt>
    <dgm:pt modelId="{162A06D2-D301-436A-A118-970D5DA47261}" type="parTrans" cxnId="{75BB6133-0192-437E-A991-88D2CBE50FFE}">
      <dgm:prSet/>
      <dgm:spPr/>
      <dgm:t>
        <a:bodyPr/>
        <a:lstStyle/>
        <a:p>
          <a:endParaRPr lang="en-US"/>
        </a:p>
      </dgm:t>
    </dgm:pt>
    <dgm:pt modelId="{4F9F12E0-3544-45AD-A21E-9E8BC2FE436D}" type="sibTrans" cxnId="{75BB6133-0192-437E-A991-88D2CBE50FFE}">
      <dgm:prSet/>
      <dgm:spPr/>
      <dgm:t>
        <a:bodyPr/>
        <a:lstStyle/>
        <a:p>
          <a:endParaRPr lang="en-US"/>
        </a:p>
      </dgm:t>
    </dgm:pt>
    <dgm:pt modelId="{733D0E01-F0BE-4236-8ACD-3917EF4B2C77}">
      <dgm:prSet/>
      <dgm:spPr/>
      <dgm:t>
        <a:bodyPr/>
        <a:lstStyle/>
        <a:p>
          <a:r>
            <a:rPr lang="en-US"/>
            <a:t>Improved accuracy (from sampling to entire dataset)</a:t>
          </a:r>
        </a:p>
      </dgm:t>
    </dgm:pt>
    <dgm:pt modelId="{7E3BC556-EFE8-48D3-9C32-84383EF12CE8}" type="parTrans" cxnId="{18622BAC-141B-4E34-91E7-524DE45E4CA2}">
      <dgm:prSet/>
      <dgm:spPr/>
      <dgm:t>
        <a:bodyPr/>
        <a:lstStyle/>
        <a:p>
          <a:endParaRPr lang="en-US"/>
        </a:p>
      </dgm:t>
    </dgm:pt>
    <dgm:pt modelId="{3FE45D6D-9D14-4F61-B8B0-25033FC8A0D7}" type="sibTrans" cxnId="{18622BAC-141B-4E34-91E7-524DE45E4CA2}">
      <dgm:prSet/>
      <dgm:spPr/>
      <dgm:t>
        <a:bodyPr/>
        <a:lstStyle/>
        <a:p>
          <a:endParaRPr lang="en-US"/>
        </a:p>
      </dgm:t>
    </dgm:pt>
    <dgm:pt modelId="{68E075A5-855D-415C-A5F0-0FFE14186BB9}">
      <dgm:prSet/>
      <dgm:spPr/>
      <dgm:t>
        <a:bodyPr/>
        <a:lstStyle/>
        <a:p>
          <a:r>
            <a:rPr lang="en-US"/>
            <a:t>Real time discovery and faster resolution</a:t>
          </a:r>
        </a:p>
      </dgm:t>
    </dgm:pt>
    <dgm:pt modelId="{E4A3AA6C-CD33-4F5A-81E6-C2E5B476C09E}" type="parTrans" cxnId="{AD385E7E-7298-4FEF-B8B1-50666E55C0AD}">
      <dgm:prSet/>
      <dgm:spPr/>
      <dgm:t>
        <a:bodyPr/>
        <a:lstStyle/>
        <a:p>
          <a:endParaRPr lang="en-US"/>
        </a:p>
      </dgm:t>
    </dgm:pt>
    <dgm:pt modelId="{08424484-3666-4E3C-B1E5-DB075E99BB6E}" type="sibTrans" cxnId="{AD385E7E-7298-4FEF-B8B1-50666E55C0AD}">
      <dgm:prSet/>
      <dgm:spPr/>
      <dgm:t>
        <a:bodyPr/>
        <a:lstStyle/>
        <a:p>
          <a:endParaRPr lang="en-US"/>
        </a:p>
      </dgm:t>
    </dgm:pt>
    <dgm:pt modelId="{D1F4F456-F34F-4258-9381-7E75B9A40BB6}" type="pres">
      <dgm:prSet presAssocID="{444F9EE5-CABC-4B18-A609-9A7B0A14202E}" presName="root" presStyleCnt="0">
        <dgm:presLayoutVars>
          <dgm:dir/>
          <dgm:resizeHandles val="exact"/>
        </dgm:presLayoutVars>
      </dgm:prSet>
      <dgm:spPr/>
    </dgm:pt>
    <dgm:pt modelId="{E11E0ACF-C090-4B90-8178-2B5674022CA5}" type="pres">
      <dgm:prSet presAssocID="{A9217111-A560-458E-B746-C0F5F4AC2F72}" presName="compNode" presStyleCnt="0"/>
      <dgm:spPr/>
    </dgm:pt>
    <dgm:pt modelId="{55BE693D-A660-4CF8-A93F-50DE816DB293}" type="pres">
      <dgm:prSet presAssocID="{A9217111-A560-458E-B746-C0F5F4AC2F72}" presName="bgRect" presStyleLbl="bgShp" presStyleIdx="0" presStyleCnt="3"/>
      <dgm:spPr/>
    </dgm:pt>
    <dgm:pt modelId="{EE6F0B56-BBA0-4C7E-AD99-007E4625DFCB}" type="pres">
      <dgm:prSet presAssocID="{A9217111-A560-458E-B746-C0F5F4AC2F7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gister"/>
        </a:ext>
      </dgm:extLst>
    </dgm:pt>
    <dgm:pt modelId="{EC23AC66-799B-4C8B-8407-4F6852E2EE13}" type="pres">
      <dgm:prSet presAssocID="{A9217111-A560-458E-B746-C0F5F4AC2F72}" presName="spaceRect" presStyleCnt="0"/>
      <dgm:spPr/>
    </dgm:pt>
    <dgm:pt modelId="{6F384627-8CA5-4728-8BED-1E0FC3AF42F8}" type="pres">
      <dgm:prSet presAssocID="{A9217111-A560-458E-B746-C0F5F4AC2F72}" presName="parTx" presStyleLbl="revTx" presStyleIdx="0" presStyleCnt="3">
        <dgm:presLayoutVars>
          <dgm:chMax val="0"/>
          <dgm:chPref val="0"/>
        </dgm:presLayoutVars>
      </dgm:prSet>
      <dgm:spPr/>
    </dgm:pt>
    <dgm:pt modelId="{96AD67C6-4AA6-41DA-95DC-B5968481DAAB}" type="pres">
      <dgm:prSet presAssocID="{4F9F12E0-3544-45AD-A21E-9E8BC2FE436D}" presName="sibTrans" presStyleCnt="0"/>
      <dgm:spPr/>
    </dgm:pt>
    <dgm:pt modelId="{3854E9DB-EBEE-46A6-9D57-B0B3FF51A35E}" type="pres">
      <dgm:prSet presAssocID="{733D0E01-F0BE-4236-8ACD-3917EF4B2C77}" presName="compNode" presStyleCnt="0"/>
      <dgm:spPr/>
    </dgm:pt>
    <dgm:pt modelId="{76551F8C-DDE0-4ACB-8FD2-A3C0DFB55ACD}" type="pres">
      <dgm:prSet presAssocID="{733D0E01-F0BE-4236-8ACD-3917EF4B2C77}" presName="bgRect" presStyleLbl="bgShp" presStyleIdx="1" presStyleCnt="3" custLinFactNeighborX="-660" custLinFactNeighborY="-2989"/>
      <dgm:spPr/>
    </dgm:pt>
    <dgm:pt modelId="{8F37C9DD-FF6B-48FC-9CB4-9954FF350648}" type="pres">
      <dgm:prSet presAssocID="{733D0E01-F0BE-4236-8ACD-3917EF4B2C7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vered plate with solid fill"/>
        </a:ext>
      </dgm:extLst>
    </dgm:pt>
    <dgm:pt modelId="{5801FA66-C512-4F40-BC8C-4E2BB6FCB6B9}" type="pres">
      <dgm:prSet presAssocID="{733D0E01-F0BE-4236-8ACD-3917EF4B2C77}" presName="spaceRect" presStyleCnt="0"/>
      <dgm:spPr/>
    </dgm:pt>
    <dgm:pt modelId="{9586EF9C-591F-443E-974C-24A9562C4C80}" type="pres">
      <dgm:prSet presAssocID="{733D0E01-F0BE-4236-8ACD-3917EF4B2C77}" presName="parTx" presStyleLbl="revTx" presStyleIdx="1" presStyleCnt="3">
        <dgm:presLayoutVars>
          <dgm:chMax val="0"/>
          <dgm:chPref val="0"/>
        </dgm:presLayoutVars>
      </dgm:prSet>
      <dgm:spPr/>
    </dgm:pt>
    <dgm:pt modelId="{4E9AD77B-B6BF-4032-ADC5-E8B3C8842F76}" type="pres">
      <dgm:prSet presAssocID="{3FE45D6D-9D14-4F61-B8B0-25033FC8A0D7}" presName="sibTrans" presStyleCnt="0"/>
      <dgm:spPr/>
    </dgm:pt>
    <dgm:pt modelId="{ACDD493C-3A6A-4E90-A82C-8C392672A316}" type="pres">
      <dgm:prSet presAssocID="{68E075A5-855D-415C-A5F0-0FFE14186BB9}" presName="compNode" presStyleCnt="0"/>
      <dgm:spPr/>
    </dgm:pt>
    <dgm:pt modelId="{18456F5A-B66F-4740-ABDA-5DB52BD60BB2}" type="pres">
      <dgm:prSet presAssocID="{68E075A5-855D-415C-A5F0-0FFE14186BB9}" presName="bgRect" presStyleLbl="bgShp" presStyleIdx="2" presStyleCnt="3" custLinFactNeighborY="43"/>
      <dgm:spPr/>
    </dgm:pt>
    <dgm:pt modelId="{572E517C-720F-4A04-8ABB-00874E33C12E}" type="pres">
      <dgm:prSet presAssocID="{68E075A5-855D-415C-A5F0-0FFE14186BB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larm clock with solid fill"/>
        </a:ext>
      </dgm:extLst>
    </dgm:pt>
    <dgm:pt modelId="{D6194EBC-831C-4B09-B2E9-CC7E3A6EBB84}" type="pres">
      <dgm:prSet presAssocID="{68E075A5-855D-415C-A5F0-0FFE14186BB9}" presName="spaceRect" presStyleCnt="0"/>
      <dgm:spPr/>
    </dgm:pt>
    <dgm:pt modelId="{F92B173A-7D3B-4141-B53B-71BCEBC8283D}" type="pres">
      <dgm:prSet presAssocID="{68E075A5-855D-415C-A5F0-0FFE14186BB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781632D-23F8-41AB-B1E6-A13C39B69D6D}" type="presOf" srcId="{733D0E01-F0BE-4236-8ACD-3917EF4B2C77}" destId="{9586EF9C-591F-443E-974C-24A9562C4C80}" srcOrd="0" destOrd="0" presId="urn:microsoft.com/office/officeart/2018/2/layout/IconVerticalSolidList"/>
    <dgm:cxn modelId="{75BB6133-0192-437E-A991-88D2CBE50FFE}" srcId="{444F9EE5-CABC-4B18-A609-9A7B0A14202E}" destId="{A9217111-A560-458E-B746-C0F5F4AC2F72}" srcOrd="0" destOrd="0" parTransId="{162A06D2-D301-436A-A118-970D5DA47261}" sibTransId="{4F9F12E0-3544-45AD-A21E-9E8BC2FE436D}"/>
    <dgm:cxn modelId="{A197EF5F-0ACF-4844-BC77-EBAA2FD02A29}" type="presOf" srcId="{68E075A5-855D-415C-A5F0-0FFE14186BB9}" destId="{F92B173A-7D3B-4141-B53B-71BCEBC8283D}" srcOrd="0" destOrd="0" presId="urn:microsoft.com/office/officeart/2018/2/layout/IconVerticalSolidList"/>
    <dgm:cxn modelId="{AD385E7E-7298-4FEF-B8B1-50666E55C0AD}" srcId="{444F9EE5-CABC-4B18-A609-9A7B0A14202E}" destId="{68E075A5-855D-415C-A5F0-0FFE14186BB9}" srcOrd="2" destOrd="0" parTransId="{E4A3AA6C-CD33-4F5A-81E6-C2E5B476C09E}" sibTransId="{08424484-3666-4E3C-B1E5-DB075E99BB6E}"/>
    <dgm:cxn modelId="{79459D9E-103C-4A7A-8AC5-2D89C5E44508}" type="presOf" srcId="{A9217111-A560-458E-B746-C0F5F4AC2F72}" destId="{6F384627-8CA5-4728-8BED-1E0FC3AF42F8}" srcOrd="0" destOrd="0" presId="urn:microsoft.com/office/officeart/2018/2/layout/IconVerticalSolidList"/>
    <dgm:cxn modelId="{983403A2-E5A4-4AA3-AE05-854469092FC4}" type="presOf" srcId="{444F9EE5-CABC-4B18-A609-9A7B0A14202E}" destId="{D1F4F456-F34F-4258-9381-7E75B9A40BB6}" srcOrd="0" destOrd="0" presId="urn:microsoft.com/office/officeart/2018/2/layout/IconVerticalSolidList"/>
    <dgm:cxn modelId="{18622BAC-141B-4E34-91E7-524DE45E4CA2}" srcId="{444F9EE5-CABC-4B18-A609-9A7B0A14202E}" destId="{733D0E01-F0BE-4236-8ACD-3917EF4B2C77}" srcOrd="1" destOrd="0" parTransId="{7E3BC556-EFE8-48D3-9C32-84383EF12CE8}" sibTransId="{3FE45D6D-9D14-4F61-B8B0-25033FC8A0D7}"/>
    <dgm:cxn modelId="{71218C27-935F-4E4F-905C-B392A460E269}" type="presParOf" srcId="{D1F4F456-F34F-4258-9381-7E75B9A40BB6}" destId="{E11E0ACF-C090-4B90-8178-2B5674022CA5}" srcOrd="0" destOrd="0" presId="urn:microsoft.com/office/officeart/2018/2/layout/IconVerticalSolidList"/>
    <dgm:cxn modelId="{08900219-5910-49AD-8BE4-0A1149F6AE6A}" type="presParOf" srcId="{E11E0ACF-C090-4B90-8178-2B5674022CA5}" destId="{55BE693D-A660-4CF8-A93F-50DE816DB293}" srcOrd="0" destOrd="0" presId="urn:microsoft.com/office/officeart/2018/2/layout/IconVerticalSolidList"/>
    <dgm:cxn modelId="{00696A78-6F5A-4BE9-8D44-EFF2650F72EA}" type="presParOf" srcId="{E11E0ACF-C090-4B90-8178-2B5674022CA5}" destId="{EE6F0B56-BBA0-4C7E-AD99-007E4625DFCB}" srcOrd="1" destOrd="0" presId="urn:microsoft.com/office/officeart/2018/2/layout/IconVerticalSolidList"/>
    <dgm:cxn modelId="{2DDD8076-7E6D-480A-B1A2-183185866B15}" type="presParOf" srcId="{E11E0ACF-C090-4B90-8178-2B5674022CA5}" destId="{EC23AC66-799B-4C8B-8407-4F6852E2EE13}" srcOrd="2" destOrd="0" presId="urn:microsoft.com/office/officeart/2018/2/layout/IconVerticalSolidList"/>
    <dgm:cxn modelId="{90978B22-57FB-4BE9-8F06-AE9D2C7C342B}" type="presParOf" srcId="{E11E0ACF-C090-4B90-8178-2B5674022CA5}" destId="{6F384627-8CA5-4728-8BED-1E0FC3AF42F8}" srcOrd="3" destOrd="0" presId="urn:microsoft.com/office/officeart/2018/2/layout/IconVerticalSolidList"/>
    <dgm:cxn modelId="{F0326EB8-6612-47E9-97E8-9E146B07D7CB}" type="presParOf" srcId="{D1F4F456-F34F-4258-9381-7E75B9A40BB6}" destId="{96AD67C6-4AA6-41DA-95DC-B5968481DAAB}" srcOrd="1" destOrd="0" presId="urn:microsoft.com/office/officeart/2018/2/layout/IconVerticalSolidList"/>
    <dgm:cxn modelId="{8B211614-EE25-4CAB-B135-1E141CA1C64F}" type="presParOf" srcId="{D1F4F456-F34F-4258-9381-7E75B9A40BB6}" destId="{3854E9DB-EBEE-46A6-9D57-B0B3FF51A35E}" srcOrd="2" destOrd="0" presId="urn:microsoft.com/office/officeart/2018/2/layout/IconVerticalSolidList"/>
    <dgm:cxn modelId="{D02BEEE7-B0D6-45EE-A97C-6CCEB31F2D52}" type="presParOf" srcId="{3854E9DB-EBEE-46A6-9D57-B0B3FF51A35E}" destId="{76551F8C-DDE0-4ACB-8FD2-A3C0DFB55ACD}" srcOrd="0" destOrd="0" presId="urn:microsoft.com/office/officeart/2018/2/layout/IconVerticalSolidList"/>
    <dgm:cxn modelId="{FB3FC1E9-4352-4F2C-9BA7-CD8E69D6FFEE}" type="presParOf" srcId="{3854E9DB-EBEE-46A6-9D57-B0B3FF51A35E}" destId="{8F37C9DD-FF6B-48FC-9CB4-9954FF350648}" srcOrd="1" destOrd="0" presId="urn:microsoft.com/office/officeart/2018/2/layout/IconVerticalSolidList"/>
    <dgm:cxn modelId="{3B158FAC-B709-4CAF-A5C8-A02AD4F61EF4}" type="presParOf" srcId="{3854E9DB-EBEE-46A6-9D57-B0B3FF51A35E}" destId="{5801FA66-C512-4F40-BC8C-4E2BB6FCB6B9}" srcOrd="2" destOrd="0" presId="urn:microsoft.com/office/officeart/2018/2/layout/IconVerticalSolidList"/>
    <dgm:cxn modelId="{DD8569CE-D64C-467D-8F50-29AB945B078F}" type="presParOf" srcId="{3854E9DB-EBEE-46A6-9D57-B0B3FF51A35E}" destId="{9586EF9C-591F-443E-974C-24A9562C4C80}" srcOrd="3" destOrd="0" presId="urn:microsoft.com/office/officeart/2018/2/layout/IconVerticalSolidList"/>
    <dgm:cxn modelId="{33CE800F-ECF8-4F62-9C83-AE4DF72AB3A7}" type="presParOf" srcId="{D1F4F456-F34F-4258-9381-7E75B9A40BB6}" destId="{4E9AD77B-B6BF-4032-ADC5-E8B3C8842F76}" srcOrd="3" destOrd="0" presId="urn:microsoft.com/office/officeart/2018/2/layout/IconVerticalSolidList"/>
    <dgm:cxn modelId="{8DE143F9-E19B-4321-B2D6-CA6B9D8E9081}" type="presParOf" srcId="{D1F4F456-F34F-4258-9381-7E75B9A40BB6}" destId="{ACDD493C-3A6A-4E90-A82C-8C392672A316}" srcOrd="4" destOrd="0" presId="urn:microsoft.com/office/officeart/2018/2/layout/IconVerticalSolidList"/>
    <dgm:cxn modelId="{74C841C6-94C1-4E41-8946-F09362937C18}" type="presParOf" srcId="{ACDD493C-3A6A-4E90-A82C-8C392672A316}" destId="{18456F5A-B66F-4740-ABDA-5DB52BD60BB2}" srcOrd="0" destOrd="0" presId="urn:microsoft.com/office/officeart/2018/2/layout/IconVerticalSolidList"/>
    <dgm:cxn modelId="{AD67D2E4-408C-4B47-B258-24079BF1FB4B}" type="presParOf" srcId="{ACDD493C-3A6A-4E90-A82C-8C392672A316}" destId="{572E517C-720F-4A04-8ABB-00874E33C12E}" srcOrd="1" destOrd="0" presId="urn:microsoft.com/office/officeart/2018/2/layout/IconVerticalSolidList"/>
    <dgm:cxn modelId="{F2C52575-3693-41E7-ADB9-DF07EDB2902B}" type="presParOf" srcId="{ACDD493C-3A6A-4E90-A82C-8C392672A316}" destId="{D6194EBC-831C-4B09-B2E9-CC7E3A6EBB84}" srcOrd="2" destOrd="0" presId="urn:microsoft.com/office/officeart/2018/2/layout/IconVerticalSolidList"/>
    <dgm:cxn modelId="{E335868B-9B47-4D7D-B4B8-D7053B9CAFF2}" type="presParOf" srcId="{ACDD493C-3A6A-4E90-A82C-8C392672A316}" destId="{F92B173A-7D3B-4141-B53B-71BCEBC8283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44F9EE5-CABC-4B18-A609-9A7B0A14202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9217111-A560-458E-B746-C0F5F4AC2F72}">
      <dgm:prSet/>
      <dgm:spPr/>
      <dgm:t>
        <a:bodyPr/>
        <a:lstStyle/>
        <a:p>
          <a:r>
            <a:rPr lang="en-US" dirty="0"/>
            <a:t>Penetration Testing </a:t>
          </a:r>
        </a:p>
      </dgm:t>
    </dgm:pt>
    <dgm:pt modelId="{162A06D2-D301-436A-A118-970D5DA47261}" type="parTrans" cxnId="{75BB6133-0192-437E-A991-88D2CBE50FFE}">
      <dgm:prSet/>
      <dgm:spPr/>
      <dgm:t>
        <a:bodyPr/>
        <a:lstStyle/>
        <a:p>
          <a:endParaRPr lang="en-US"/>
        </a:p>
      </dgm:t>
    </dgm:pt>
    <dgm:pt modelId="{4F9F12E0-3544-45AD-A21E-9E8BC2FE436D}" type="sibTrans" cxnId="{75BB6133-0192-437E-A991-88D2CBE50FFE}">
      <dgm:prSet/>
      <dgm:spPr/>
      <dgm:t>
        <a:bodyPr/>
        <a:lstStyle/>
        <a:p>
          <a:endParaRPr lang="en-US"/>
        </a:p>
      </dgm:t>
    </dgm:pt>
    <dgm:pt modelId="{733D0E01-F0BE-4236-8ACD-3917EF4B2C77}">
      <dgm:prSet/>
      <dgm:spPr/>
      <dgm:t>
        <a:bodyPr/>
        <a:lstStyle/>
        <a:p>
          <a:r>
            <a:rPr lang="en-US" dirty="0"/>
            <a:t>Red Team </a:t>
          </a:r>
        </a:p>
      </dgm:t>
    </dgm:pt>
    <dgm:pt modelId="{7E3BC556-EFE8-48D3-9C32-84383EF12CE8}" type="parTrans" cxnId="{18622BAC-141B-4E34-91E7-524DE45E4CA2}">
      <dgm:prSet/>
      <dgm:spPr/>
      <dgm:t>
        <a:bodyPr/>
        <a:lstStyle/>
        <a:p>
          <a:endParaRPr lang="en-US"/>
        </a:p>
      </dgm:t>
    </dgm:pt>
    <dgm:pt modelId="{3FE45D6D-9D14-4F61-B8B0-25033FC8A0D7}" type="sibTrans" cxnId="{18622BAC-141B-4E34-91E7-524DE45E4CA2}">
      <dgm:prSet/>
      <dgm:spPr/>
      <dgm:t>
        <a:bodyPr/>
        <a:lstStyle/>
        <a:p>
          <a:endParaRPr lang="en-US"/>
        </a:p>
      </dgm:t>
    </dgm:pt>
    <dgm:pt modelId="{68E075A5-855D-415C-A5F0-0FFE14186BB9}">
      <dgm:prSet/>
      <dgm:spPr/>
      <dgm:t>
        <a:bodyPr/>
        <a:lstStyle/>
        <a:p>
          <a:r>
            <a:rPr lang="en-US" dirty="0"/>
            <a:t>Perimeter scanning </a:t>
          </a:r>
        </a:p>
      </dgm:t>
    </dgm:pt>
    <dgm:pt modelId="{E4A3AA6C-CD33-4F5A-81E6-C2E5B476C09E}" type="parTrans" cxnId="{AD385E7E-7298-4FEF-B8B1-50666E55C0AD}">
      <dgm:prSet/>
      <dgm:spPr/>
      <dgm:t>
        <a:bodyPr/>
        <a:lstStyle/>
        <a:p>
          <a:endParaRPr lang="en-US"/>
        </a:p>
      </dgm:t>
    </dgm:pt>
    <dgm:pt modelId="{08424484-3666-4E3C-B1E5-DB075E99BB6E}" type="sibTrans" cxnId="{AD385E7E-7298-4FEF-B8B1-50666E55C0AD}">
      <dgm:prSet/>
      <dgm:spPr/>
      <dgm:t>
        <a:bodyPr/>
        <a:lstStyle/>
        <a:p>
          <a:endParaRPr lang="en-US"/>
        </a:p>
      </dgm:t>
    </dgm:pt>
    <dgm:pt modelId="{D1F4F456-F34F-4258-9381-7E75B9A40BB6}" type="pres">
      <dgm:prSet presAssocID="{444F9EE5-CABC-4B18-A609-9A7B0A14202E}" presName="root" presStyleCnt="0">
        <dgm:presLayoutVars>
          <dgm:dir/>
          <dgm:resizeHandles val="exact"/>
        </dgm:presLayoutVars>
      </dgm:prSet>
      <dgm:spPr/>
    </dgm:pt>
    <dgm:pt modelId="{E11E0ACF-C090-4B90-8178-2B5674022CA5}" type="pres">
      <dgm:prSet presAssocID="{A9217111-A560-458E-B746-C0F5F4AC2F72}" presName="compNode" presStyleCnt="0"/>
      <dgm:spPr/>
    </dgm:pt>
    <dgm:pt modelId="{55BE693D-A660-4CF8-A93F-50DE816DB293}" type="pres">
      <dgm:prSet presAssocID="{A9217111-A560-458E-B746-C0F5F4AC2F72}" presName="bgRect" presStyleLbl="bgShp" presStyleIdx="0" presStyleCnt="3"/>
      <dgm:spPr/>
    </dgm:pt>
    <dgm:pt modelId="{EE6F0B56-BBA0-4C7E-AD99-007E4625DFCB}" type="pres">
      <dgm:prSet presAssocID="{A9217111-A560-458E-B746-C0F5F4AC2F7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nger with solid fill"/>
        </a:ext>
      </dgm:extLst>
    </dgm:pt>
    <dgm:pt modelId="{EC23AC66-799B-4C8B-8407-4F6852E2EE13}" type="pres">
      <dgm:prSet presAssocID="{A9217111-A560-458E-B746-C0F5F4AC2F72}" presName="spaceRect" presStyleCnt="0"/>
      <dgm:spPr/>
    </dgm:pt>
    <dgm:pt modelId="{6F384627-8CA5-4728-8BED-1E0FC3AF42F8}" type="pres">
      <dgm:prSet presAssocID="{A9217111-A560-458E-B746-C0F5F4AC2F72}" presName="parTx" presStyleLbl="revTx" presStyleIdx="0" presStyleCnt="3">
        <dgm:presLayoutVars>
          <dgm:chMax val="0"/>
          <dgm:chPref val="0"/>
        </dgm:presLayoutVars>
      </dgm:prSet>
      <dgm:spPr/>
    </dgm:pt>
    <dgm:pt modelId="{96AD67C6-4AA6-41DA-95DC-B5968481DAAB}" type="pres">
      <dgm:prSet presAssocID="{4F9F12E0-3544-45AD-A21E-9E8BC2FE436D}" presName="sibTrans" presStyleCnt="0"/>
      <dgm:spPr/>
    </dgm:pt>
    <dgm:pt modelId="{3854E9DB-EBEE-46A6-9D57-B0B3FF51A35E}" type="pres">
      <dgm:prSet presAssocID="{733D0E01-F0BE-4236-8ACD-3917EF4B2C77}" presName="compNode" presStyleCnt="0"/>
      <dgm:spPr/>
    </dgm:pt>
    <dgm:pt modelId="{76551F8C-DDE0-4ACB-8FD2-A3C0DFB55ACD}" type="pres">
      <dgm:prSet presAssocID="{733D0E01-F0BE-4236-8ACD-3917EF4B2C77}" presName="bgRect" presStyleLbl="bgShp" presStyleIdx="1" presStyleCnt="3" custLinFactNeighborX="-660" custLinFactNeighborY="-2989"/>
      <dgm:spPr/>
    </dgm:pt>
    <dgm:pt modelId="{8F37C9DD-FF6B-48FC-9CB4-9954FF350648}" type="pres">
      <dgm:prSet presAssocID="{733D0E01-F0BE-4236-8ACD-3917EF4B2C7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nake with solid fill"/>
        </a:ext>
      </dgm:extLst>
    </dgm:pt>
    <dgm:pt modelId="{5801FA66-C512-4F40-BC8C-4E2BB6FCB6B9}" type="pres">
      <dgm:prSet presAssocID="{733D0E01-F0BE-4236-8ACD-3917EF4B2C77}" presName="spaceRect" presStyleCnt="0"/>
      <dgm:spPr/>
    </dgm:pt>
    <dgm:pt modelId="{9586EF9C-591F-443E-974C-24A9562C4C80}" type="pres">
      <dgm:prSet presAssocID="{733D0E01-F0BE-4236-8ACD-3917EF4B2C77}" presName="parTx" presStyleLbl="revTx" presStyleIdx="1" presStyleCnt="3">
        <dgm:presLayoutVars>
          <dgm:chMax val="0"/>
          <dgm:chPref val="0"/>
        </dgm:presLayoutVars>
      </dgm:prSet>
      <dgm:spPr/>
    </dgm:pt>
    <dgm:pt modelId="{4E9AD77B-B6BF-4032-ADC5-E8B3C8842F76}" type="pres">
      <dgm:prSet presAssocID="{3FE45D6D-9D14-4F61-B8B0-25033FC8A0D7}" presName="sibTrans" presStyleCnt="0"/>
      <dgm:spPr/>
    </dgm:pt>
    <dgm:pt modelId="{ACDD493C-3A6A-4E90-A82C-8C392672A316}" type="pres">
      <dgm:prSet presAssocID="{68E075A5-855D-415C-A5F0-0FFE14186BB9}" presName="compNode" presStyleCnt="0"/>
      <dgm:spPr/>
    </dgm:pt>
    <dgm:pt modelId="{18456F5A-B66F-4740-ABDA-5DB52BD60BB2}" type="pres">
      <dgm:prSet presAssocID="{68E075A5-855D-415C-A5F0-0FFE14186BB9}" presName="bgRect" presStyleLbl="bgShp" presStyleIdx="2" presStyleCnt="3"/>
      <dgm:spPr/>
    </dgm:pt>
    <dgm:pt modelId="{572E517C-720F-4A04-8ABB-00874E33C12E}" type="pres">
      <dgm:prSet presAssocID="{68E075A5-855D-415C-A5F0-0FFE14186BB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ence with solid fill"/>
        </a:ext>
      </dgm:extLst>
    </dgm:pt>
    <dgm:pt modelId="{D6194EBC-831C-4B09-B2E9-CC7E3A6EBB84}" type="pres">
      <dgm:prSet presAssocID="{68E075A5-855D-415C-A5F0-0FFE14186BB9}" presName="spaceRect" presStyleCnt="0"/>
      <dgm:spPr/>
    </dgm:pt>
    <dgm:pt modelId="{F92B173A-7D3B-4141-B53B-71BCEBC8283D}" type="pres">
      <dgm:prSet presAssocID="{68E075A5-855D-415C-A5F0-0FFE14186BB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781632D-23F8-41AB-B1E6-A13C39B69D6D}" type="presOf" srcId="{733D0E01-F0BE-4236-8ACD-3917EF4B2C77}" destId="{9586EF9C-591F-443E-974C-24A9562C4C80}" srcOrd="0" destOrd="0" presId="urn:microsoft.com/office/officeart/2018/2/layout/IconVerticalSolidList"/>
    <dgm:cxn modelId="{75BB6133-0192-437E-A991-88D2CBE50FFE}" srcId="{444F9EE5-CABC-4B18-A609-9A7B0A14202E}" destId="{A9217111-A560-458E-B746-C0F5F4AC2F72}" srcOrd="0" destOrd="0" parTransId="{162A06D2-D301-436A-A118-970D5DA47261}" sibTransId="{4F9F12E0-3544-45AD-A21E-9E8BC2FE436D}"/>
    <dgm:cxn modelId="{A197EF5F-0ACF-4844-BC77-EBAA2FD02A29}" type="presOf" srcId="{68E075A5-855D-415C-A5F0-0FFE14186BB9}" destId="{F92B173A-7D3B-4141-B53B-71BCEBC8283D}" srcOrd="0" destOrd="0" presId="urn:microsoft.com/office/officeart/2018/2/layout/IconVerticalSolidList"/>
    <dgm:cxn modelId="{AD385E7E-7298-4FEF-B8B1-50666E55C0AD}" srcId="{444F9EE5-CABC-4B18-A609-9A7B0A14202E}" destId="{68E075A5-855D-415C-A5F0-0FFE14186BB9}" srcOrd="2" destOrd="0" parTransId="{E4A3AA6C-CD33-4F5A-81E6-C2E5B476C09E}" sibTransId="{08424484-3666-4E3C-B1E5-DB075E99BB6E}"/>
    <dgm:cxn modelId="{79459D9E-103C-4A7A-8AC5-2D89C5E44508}" type="presOf" srcId="{A9217111-A560-458E-B746-C0F5F4AC2F72}" destId="{6F384627-8CA5-4728-8BED-1E0FC3AF42F8}" srcOrd="0" destOrd="0" presId="urn:microsoft.com/office/officeart/2018/2/layout/IconVerticalSolidList"/>
    <dgm:cxn modelId="{983403A2-E5A4-4AA3-AE05-854469092FC4}" type="presOf" srcId="{444F9EE5-CABC-4B18-A609-9A7B0A14202E}" destId="{D1F4F456-F34F-4258-9381-7E75B9A40BB6}" srcOrd="0" destOrd="0" presId="urn:microsoft.com/office/officeart/2018/2/layout/IconVerticalSolidList"/>
    <dgm:cxn modelId="{18622BAC-141B-4E34-91E7-524DE45E4CA2}" srcId="{444F9EE5-CABC-4B18-A609-9A7B0A14202E}" destId="{733D0E01-F0BE-4236-8ACD-3917EF4B2C77}" srcOrd="1" destOrd="0" parTransId="{7E3BC556-EFE8-48D3-9C32-84383EF12CE8}" sibTransId="{3FE45D6D-9D14-4F61-B8B0-25033FC8A0D7}"/>
    <dgm:cxn modelId="{71218C27-935F-4E4F-905C-B392A460E269}" type="presParOf" srcId="{D1F4F456-F34F-4258-9381-7E75B9A40BB6}" destId="{E11E0ACF-C090-4B90-8178-2B5674022CA5}" srcOrd="0" destOrd="0" presId="urn:microsoft.com/office/officeart/2018/2/layout/IconVerticalSolidList"/>
    <dgm:cxn modelId="{08900219-5910-49AD-8BE4-0A1149F6AE6A}" type="presParOf" srcId="{E11E0ACF-C090-4B90-8178-2B5674022CA5}" destId="{55BE693D-A660-4CF8-A93F-50DE816DB293}" srcOrd="0" destOrd="0" presId="urn:microsoft.com/office/officeart/2018/2/layout/IconVerticalSolidList"/>
    <dgm:cxn modelId="{00696A78-6F5A-4BE9-8D44-EFF2650F72EA}" type="presParOf" srcId="{E11E0ACF-C090-4B90-8178-2B5674022CA5}" destId="{EE6F0B56-BBA0-4C7E-AD99-007E4625DFCB}" srcOrd="1" destOrd="0" presId="urn:microsoft.com/office/officeart/2018/2/layout/IconVerticalSolidList"/>
    <dgm:cxn modelId="{2DDD8076-7E6D-480A-B1A2-183185866B15}" type="presParOf" srcId="{E11E0ACF-C090-4B90-8178-2B5674022CA5}" destId="{EC23AC66-799B-4C8B-8407-4F6852E2EE13}" srcOrd="2" destOrd="0" presId="urn:microsoft.com/office/officeart/2018/2/layout/IconVerticalSolidList"/>
    <dgm:cxn modelId="{90978B22-57FB-4BE9-8F06-AE9D2C7C342B}" type="presParOf" srcId="{E11E0ACF-C090-4B90-8178-2B5674022CA5}" destId="{6F384627-8CA5-4728-8BED-1E0FC3AF42F8}" srcOrd="3" destOrd="0" presId="urn:microsoft.com/office/officeart/2018/2/layout/IconVerticalSolidList"/>
    <dgm:cxn modelId="{F0326EB8-6612-47E9-97E8-9E146B07D7CB}" type="presParOf" srcId="{D1F4F456-F34F-4258-9381-7E75B9A40BB6}" destId="{96AD67C6-4AA6-41DA-95DC-B5968481DAAB}" srcOrd="1" destOrd="0" presId="urn:microsoft.com/office/officeart/2018/2/layout/IconVerticalSolidList"/>
    <dgm:cxn modelId="{8B211614-EE25-4CAB-B135-1E141CA1C64F}" type="presParOf" srcId="{D1F4F456-F34F-4258-9381-7E75B9A40BB6}" destId="{3854E9DB-EBEE-46A6-9D57-B0B3FF51A35E}" srcOrd="2" destOrd="0" presId="urn:microsoft.com/office/officeart/2018/2/layout/IconVerticalSolidList"/>
    <dgm:cxn modelId="{D02BEEE7-B0D6-45EE-A97C-6CCEB31F2D52}" type="presParOf" srcId="{3854E9DB-EBEE-46A6-9D57-B0B3FF51A35E}" destId="{76551F8C-DDE0-4ACB-8FD2-A3C0DFB55ACD}" srcOrd="0" destOrd="0" presId="urn:microsoft.com/office/officeart/2018/2/layout/IconVerticalSolidList"/>
    <dgm:cxn modelId="{FB3FC1E9-4352-4F2C-9BA7-CD8E69D6FFEE}" type="presParOf" srcId="{3854E9DB-EBEE-46A6-9D57-B0B3FF51A35E}" destId="{8F37C9DD-FF6B-48FC-9CB4-9954FF350648}" srcOrd="1" destOrd="0" presId="urn:microsoft.com/office/officeart/2018/2/layout/IconVerticalSolidList"/>
    <dgm:cxn modelId="{3B158FAC-B709-4CAF-A5C8-A02AD4F61EF4}" type="presParOf" srcId="{3854E9DB-EBEE-46A6-9D57-B0B3FF51A35E}" destId="{5801FA66-C512-4F40-BC8C-4E2BB6FCB6B9}" srcOrd="2" destOrd="0" presId="urn:microsoft.com/office/officeart/2018/2/layout/IconVerticalSolidList"/>
    <dgm:cxn modelId="{DD8569CE-D64C-467D-8F50-29AB945B078F}" type="presParOf" srcId="{3854E9DB-EBEE-46A6-9D57-B0B3FF51A35E}" destId="{9586EF9C-591F-443E-974C-24A9562C4C80}" srcOrd="3" destOrd="0" presId="urn:microsoft.com/office/officeart/2018/2/layout/IconVerticalSolidList"/>
    <dgm:cxn modelId="{33CE800F-ECF8-4F62-9C83-AE4DF72AB3A7}" type="presParOf" srcId="{D1F4F456-F34F-4258-9381-7E75B9A40BB6}" destId="{4E9AD77B-B6BF-4032-ADC5-E8B3C8842F76}" srcOrd="3" destOrd="0" presId="urn:microsoft.com/office/officeart/2018/2/layout/IconVerticalSolidList"/>
    <dgm:cxn modelId="{8DE143F9-E19B-4321-B2D6-CA6B9D8E9081}" type="presParOf" srcId="{D1F4F456-F34F-4258-9381-7E75B9A40BB6}" destId="{ACDD493C-3A6A-4E90-A82C-8C392672A316}" srcOrd="4" destOrd="0" presId="urn:microsoft.com/office/officeart/2018/2/layout/IconVerticalSolidList"/>
    <dgm:cxn modelId="{74C841C6-94C1-4E41-8946-F09362937C18}" type="presParOf" srcId="{ACDD493C-3A6A-4E90-A82C-8C392672A316}" destId="{18456F5A-B66F-4740-ABDA-5DB52BD60BB2}" srcOrd="0" destOrd="0" presId="urn:microsoft.com/office/officeart/2018/2/layout/IconVerticalSolidList"/>
    <dgm:cxn modelId="{AD67D2E4-408C-4B47-B258-24079BF1FB4B}" type="presParOf" srcId="{ACDD493C-3A6A-4E90-A82C-8C392672A316}" destId="{572E517C-720F-4A04-8ABB-00874E33C12E}" srcOrd="1" destOrd="0" presId="urn:microsoft.com/office/officeart/2018/2/layout/IconVerticalSolidList"/>
    <dgm:cxn modelId="{F2C52575-3693-41E7-ADB9-DF07EDB2902B}" type="presParOf" srcId="{ACDD493C-3A6A-4E90-A82C-8C392672A316}" destId="{D6194EBC-831C-4B09-B2E9-CC7E3A6EBB84}" srcOrd="2" destOrd="0" presId="urn:microsoft.com/office/officeart/2018/2/layout/IconVerticalSolidList"/>
    <dgm:cxn modelId="{E335868B-9B47-4D7D-B4B8-D7053B9CAFF2}" type="presParOf" srcId="{ACDD493C-3A6A-4E90-A82C-8C392672A316}" destId="{F92B173A-7D3B-4141-B53B-71BCEBC8283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6DE24F-FAFC-44B6-BD49-9FB9C52A0E79}" type="doc">
      <dgm:prSet loTypeId="urn:microsoft.com/office/officeart/2005/8/layout/list1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F50A067-5BDC-4A28-A2E9-7FCC3429517A}">
      <dgm:prSet custT="1">
        <dgm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/>
            <a:t>Audit Methodology</a:t>
          </a:r>
        </a:p>
      </dgm:t>
    </dgm:pt>
    <dgm:pt modelId="{1E8E5C9B-D60D-4DDE-A917-129E3344D8BF}" type="parTrans" cxnId="{7CD688B3-C731-4E5E-B970-6674F2FB1066}">
      <dgm:prSet/>
      <dgm:spPr/>
      <dgm:t>
        <a:bodyPr/>
        <a:lstStyle/>
        <a:p>
          <a:endParaRPr lang="en-US"/>
        </a:p>
      </dgm:t>
    </dgm:pt>
    <dgm:pt modelId="{9D533108-0F3F-4B63-A25D-83920953C51A}" type="sibTrans" cxnId="{7CD688B3-C731-4E5E-B970-6674F2FB1066}">
      <dgm:prSet/>
      <dgm:spPr/>
      <dgm:t>
        <a:bodyPr/>
        <a:lstStyle/>
        <a:p>
          <a:endParaRPr lang="en-US"/>
        </a:p>
      </dgm:t>
    </dgm:pt>
    <dgm:pt modelId="{1A590C63-C805-4FC4-8A36-DCF5470458EF}">
      <dgm:prSet/>
      <dgm:spPr/>
      <dgm:t>
        <a:bodyPr/>
        <a:lstStyle/>
        <a:p>
          <a:r>
            <a:rPr lang="en-US"/>
            <a:t>Strategic Alignment</a:t>
          </a:r>
        </a:p>
      </dgm:t>
    </dgm:pt>
    <dgm:pt modelId="{6C3D260C-BC87-404D-9512-A9F2C937367E}" type="parTrans" cxnId="{D1FC5B0A-9709-46E5-A024-832A934DD4FD}">
      <dgm:prSet/>
      <dgm:spPr/>
      <dgm:t>
        <a:bodyPr/>
        <a:lstStyle/>
        <a:p>
          <a:endParaRPr lang="en-US"/>
        </a:p>
      </dgm:t>
    </dgm:pt>
    <dgm:pt modelId="{176DAF58-944C-4875-8C12-A9CBF87873EB}" type="sibTrans" cxnId="{D1FC5B0A-9709-46E5-A024-832A934DD4FD}">
      <dgm:prSet/>
      <dgm:spPr/>
      <dgm:t>
        <a:bodyPr/>
        <a:lstStyle/>
        <a:p>
          <a:endParaRPr lang="en-US"/>
        </a:p>
      </dgm:t>
    </dgm:pt>
    <dgm:pt modelId="{2C8D65E7-A86A-43D4-B57B-04596DAB1CBF}">
      <dgm:prSet/>
      <dgm:spPr/>
      <dgm:t>
        <a:bodyPr/>
        <a:lstStyle/>
        <a:p>
          <a:r>
            <a:rPr lang="en-US"/>
            <a:t>Prioritisation</a:t>
          </a:r>
        </a:p>
      </dgm:t>
    </dgm:pt>
    <dgm:pt modelId="{1278CCD2-8C04-42A7-8E6A-63AB2E1CC519}" type="parTrans" cxnId="{0047E7BD-4863-42F7-9DB2-CB6D980D3EBA}">
      <dgm:prSet/>
      <dgm:spPr/>
      <dgm:t>
        <a:bodyPr/>
        <a:lstStyle/>
        <a:p>
          <a:endParaRPr lang="en-US"/>
        </a:p>
      </dgm:t>
    </dgm:pt>
    <dgm:pt modelId="{CA980E54-AD9D-49A4-A8E9-DFE1C75BF22C}" type="sibTrans" cxnId="{0047E7BD-4863-42F7-9DB2-CB6D980D3EBA}">
      <dgm:prSet/>
      <dgm:spPr/>
      <dgm:t>
        <a:bodyPr/>
        <a:lstStyle/>
        <a:p>
          <a:endParaRPr lang="en-US"/>
        </a:p>
      </dgm:t>
    </dgm:pt>
    <dgm:pt modelId="{031294B1-ECC6-40C7-AFEB-5D9C99DABACA}">
      <dgm:prSet/>
      <dgm:spPr/>
      <dgm:t>
        <a:bodyPr/>
        <a:lstStyle/>
        <a:p>
          <a:r>
            <a:rPr lang="en-US"/>
            <a:t>Culture &amp; Awareness</a:t>
          </a:r>
        </a:p>
      </dgm:t>
    </dgm:pt>
    <dgm:pt modelId="{F2C674D6-8C5E-47C2-A7B0-6834CAA74942}" type="parTrans" cxnId="{49BBDA84-9131-49C0-86BE-AFC188530751}">
      <dgm:prSet/>
      <dgm:spPr/>
      <dgm:t>
        <a:bodyPr/>
        <a:lstStyle/>
        <a:p>
          <a:endParaRPr lang="en-US"/>
        </a:p>
      </dgm:t>
    </dgm:pt>
    <dgm:pt modelId="{3E05C4FF-D708-4DEE-A37C-942D69AD45BC}" type="sibTrans" cxnId="{49BBDA84-9131-49C0-86BE-AFC188530751}">
      <dgm:prSet/>
      <dgm:spPr/>
      <dgm:t>
        <a:bodyPr/>
        <a:lstStyle/>
        <a:p>
          <a:endParaRPr lang="en-US"/>
        </a:p>
      </dgm:t>
    </dgm:pt>
    <dgm:pt modelId="{78EF4A21-0B03-4899-865D-572C6BB9E080}">
      <dgm:prSet/>
      <dgm:spPr/>
      <dgm:t>
        <a:bodyPr/>
        <a:lstStyle/>
        <a:p>
          <a:r>
            <a:rPr lang="en-US"/>
            <a:t>Third-Party &amp; Supply Chain </a:t>
          </a:r>
        </a:p>
      </dgm:t>
    </dgm:pt>
    <dgm:pt modelId="{405B0612-1738-46EC-A263-F41420662032}" type="parTrans" cxnId="{37939FFB-0DA7-4E35-BDB1-236548A21323}">
      <dgm:prSet/>
      <dgm:spPr/>
      <dgm:t>
        <a:bodyPr/>
        <a:lstStyle/>
        <a:p>
          <a:endParaRPr lang="en-US"/>
        </a:p>
      </dgm:t>
    </dgm:pt>
    <dgm:pt modelId="{A8FA91B2-7718-439B-B36F-318554B8D286}" type="sibTrans" cxnId="{37939FFB-0DA7-4E35-BDB1-236548A21323}">
      <dgm:prSet/>
      <dgm:spPr/>
      <dgm:t>
        <a:bodyPr/>
        <a:lstStyle/>
        <a:p>
          <a:endParaRPr lang="en-US"/>
        </a:p>
      </dgm:t>
    </dgm:pt>
    <dgm:pt modelId="{EE7957FC-9E20-443F-9F44-A548FF8EFC01}">
      <dgm:prSet/>
      <dgm:spPr/>
      <dgm:t>
        <a:bodyPr/>
        <a:lstStyle/>
        <a:p>
          <a:r>
            <a:rPr lang="en-US"/>
            <a:t>Response/Recovery </a:t>
          </a:r>
        </a:p>
      </dgm:t>
    </dgm:pt>
    <dgm:pt modelId="{17469387-87A4-42D1-AAE2-C2158BF7B144}" type="parTrans" cxnId="{6DE597AD-2E98-4EBE-A250-B904338AE33B}">
      <dgm:prSet/>
      <dgm:spPr/>
      <dgm:t>
        <a:bodyPr/>
        <a:lstStyle/>
        <a:p>
          <a:endParaRPr lang="en-US"/>
        </a:p>
      </dgm:t>
    </dgm:pt>
    <dgm:pt modelId="{6924B801-B8CC-4698-A7AB-E368C7016A15}" type="sibTrans" cxnId="{6DE597AD-2E98-4EBE-A250-B904338AE33B}">
      <dgm:prSet/>
      <dgm:spPr/>
      <dgm:t>
        <a:bodyPr/>
        <a:lstStyle/>
        <a:p>
          <a:endParaRPr lang="en-US"/>
        </a:p>
      </dgm:t>
    </dgm:pt>
    <dgm:pt modelId="{51426BB1-2B09-4AD9-A172-57F442E86708}">
      <dgm:prSet custT="1">
        <dgm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/>
            <a:t>Audit Techniques </a:t>
          </a:r>
        </a:p>
      </dgm:t>
    </dgm:pt>
    <dgm:pt modelId="{4D55C65B-F187-413F-B082-98EE780FF857}" type="parTrans" cxnId="{6C111A70-2C08-4D87-95D9-6CC377CF2777}">
      <dgm:prSet/>
      <dgm:spPr/>
      <dgm:t>
        <a:bodyPr/>
        <a:lstStyle/>
        <a:p>
          <a:endParaRPr lang="en-US"/>
        </a:p>
      </dgm:t>
    </dgm:pt>
    <dgm:pt modelId="{5294FD7E-3487-4D49-A6D9-28E2743716A6}" type="sibTrans" cxnId="{6C111A70-2C08-4D87-95D9-6CC377CF2777}">
      <dgm:prSet/>
      <dgm:spPr/>
      <dgm:t>
        <a:bodyPr/>
        <a:lstStyle/>
        <a:p>
          <a:endParaRPr lang="en-US"/>
        </a:p>
      </dgm:t>
    </dgm:pt>
    <dgm:pt modelId="{9C96EAAC-2FC6-4945-BD53-7E16DD7E1D26}">
      <dgm:prSet/>
      <dgm:spPr/>
      <dgm:t>
        <a:bodyPr/>
        <a:lstStyle/>
        <a:p>
          <a:r>
            <a:rPr lang="en-AU"/>
            <a:t>Integrated Audits</a:t>
          </a:r>
          <a:endParaRPr lang="en-US"/>
        </a:p>
      </dgm:t>
    </dgm:pt>
    <dgm:pt modelId="{D5D9D2B4-39F7-4D80-A489-9F2BB6B6C7EF}" type="parTrans" cxnId="{54DA79E9-FC44-450D-AA46-BB731FC5A704}">
      <dgm:prSet/>
      <dgm:spPr/>
      <dgm:t>
        <a:bodyPr/>
        <a:lstStyle/>
        <a:p>
          <a:endParaRPr lang="en-US"/>
        </a:p>
      </dgm:t>
    </dgm:pt>
    <dgm:pt modelId="{9EAA92A3-E134-40F7-8AD7-F2017FFF34C2}" type="sibTrans" cxnId="{54DA79E9-FC44-450D-AA46-BB731FC5A704}">
      <dgm:prSet/>
      <dgm:spPr/>
      <dgm:t>
        <a:bodyPr/>
        <a:lstStyle/>
        <a:p>
          <a:endParaRPr lang="en-US"/>
        </a:p>
      </dgm:t>
    </dgm:pt>
    <dgm:pt modelId="{C80BF068-E95B-4922-9366-E37B1FFC387B}">
      <dgm:prSet/>
      <dgm:spPr/>
      <dgm:t>
        <a:bodyPr/>
        <a:lstStyle/>
        <a:p>
          <a:r>
            <a:rPr lang="en-AU"/>
            <a:t>Data analytics and real time monitoring </a:t>
          </a:r>
          <a:endParaRPr lang="en-US"/>
        </a:p>
      </dgm:t>
    </dgm:pt>
    <dgm:pt modelId="{B5356544-5D3F-4FC5-A525-F8DD4C36B788}" type="parTrans" cxnId="{52C62D5E-86B5-4204-8E9E-A78B3B28AEE7}">
      <dgm:prSet/>
      <dgm:spPr/>
      <dgm:t>
        <a:bodyPr/>
        <a:lstStyle/>
        <a:p>
          <a:endParaRPr lang="en-US"/>
        </a:p>
      </dgm:t>
    </dgm:pt>
    <dgm:pt modelId="{D65C5467-09EA-4315-9B68-1C3868FD21DF}" type="sibTrans" cxnId="{52C62D5E-86B5-4204-8E9E-A78B3B28AEE7}">
      <dgm:prSet/>
      <dgm:spPr/>
      <dgm:t>
        <a:bodyPr/>
        <a:lstStyle/>
        <a:p>
          <a:endParaRPr lang="en-US"/>
        </a:p>
      </dgm:t>
    </dgm:pt>
    <dgm:pt modelId="{C1CB6BA6-9736-47CB-925E-24198362B541}">
      <dgm:prSet/>
      <dgm:spPr/>
      <dgm:t>
        <a:bodyPr/>
        <a:lstStyle/>
        <a:p>
          <a:r>
            <a:rPr lang="en-US"/>
            <a:t>Pen testing/ Red team / Blue team </a:t>
          </a:r>
        </a:p>
      </dgm:t>
    </dgm:pt>
    <dgm:pt modelId="{CA354CAD-70A1-4711-9C67-AF222030D452}" type="parTrans" cxnId="{696A2D9C-E876-4795-9134-AF1126BB642B}">
      <dgm:prSet/>
      <dgm:spPr/>
      <dgm:t>
        <a:bodyPr/>
        <a:lstStyle/>
        <a:p>
          <a:endParaRPr lang="en-US"/>
        </a:p>
      </dgm:t>
    </dgm:pt>
    <dgm:pt modelId="{99D5C8C8-5B02-4F65-9CFD-EB1D0B3B8753}" type="sibTrans" cxnId="{696A2D9C-E876-4795-9134-AF1126BB642B}">
      <dgm:prSet/>
      <dgm:spPr/>
      <dgm:t>
        <a:bodyPr/>
        <a:lstStyle/>
        <a:p>
          <a:endParaRPr lang="en-US"/>
        </a:p>
      </dgm:t>
    </dgm:pt>
    <dgm:pt modelId="{2673AC3B-623A-4AA7-96A0-7AC06425640B}" type="pres">
      <dgm:prSet presAssocID="{876DE24F-FAFC-44B6-BD49-9FB9C52A0E79}" presName="linear" presStyleCnt="0">
        <dgm:presLayoutVars>
          <dgm:dir/>
          <dgm:animLvl val="lvl"/>
          <dgm:resizeHandles val="exact"/>
        </dgm:presLayoutVars>
      </dgm:prSet>
      <dgm:spPr/>
    </dgm:pt>
    <dgm:pt modelId="{8F00F0F0-0B2D-4A02-B8AF-1D6C2AEC61A2}" type="pres">
      <dgm:prSet presAssocID="{6F50A067-5BDC-4A28-A2E9-7FCC3429517A}" presName="parentLin" presStyleCnt="0"/>
      <dgm:spPr/>
    </dgm:pt>
    <dgm:pt modelId="{8A3556E7-4C74-4D48-84A7-DC9DE6DD125C}" type="pres">
      <dgm:prSet presAssocID="{6F50A067-5BDC-4A28-A2E9-7FCC3429517A}" presName="parentLeftMargin" presStyleLbl="node1" presStyleIdx="0" presStyleCnt="2"/>
      <dgm:spPr/>
    </dgm:pt>
    <dgm:pt modelId="{8E77C803-E90F-4D64-BEFD-8A4AF6E13AAF}" type="pres">
      <dgm:prSet presAssocID="{6F50A067-5BDC-4A28-A2E9-7FCC3429517A}" presName="parentText" presStyleLbl="node1" presStyleIdx="0" presStyleCnt="2" custLinFactNeighborY="-9004">
        <dgm:presLayoutVars>
          <dgm:chMax val="0"/>
          <dgm:bulletEnabled val="1"/>
        </dgm:presLayoutVars>
      </dgm:prSet>
      <dgm:spPr/>
    </dgm:pt>
    <dgm:pt modelId="{D28425B0-8B26-49D2-B61D-129938ED7725}" type="pres">
      <dgm:prSet presAssocID="{6F50A067-5BDC-4A28-A2E9-7FCC3429517A}" presName="negativeSpace" presStyleCnt="0"/>
      <dgm:spPr/>
    </dgm:pt>
    <dgm:pt modelId="{A2678450-3C1D-4435-BFF0-00DE405B1AA2}" type="pres">
      <dgm:prSet presAssocID="{6F50A067-5BDC-4A28-A2E9-7FCC3429517A}" presName="childText" presStyleLbl="conFgAcc1" presStyleIdx="0" presStyleCnt="2">
        <dgm:presLayoutVars>
          <dgm:bulletEnabled val="1"/>
        </dgm:presLayoutVars>
      </dgm:prSet>
      <dgm:spPr/>
    </dgm:pt>
    <dgm:pt modelId="{1BF95109-0DC3-4ECA-A5CE-D5394ADEED52}" type="pres">
      <dgm:prSet presAssocID="{9D533108-0F3F-4B63-A25D-83920953C51A}" presName="spaceBetweenRectangles" presStyleCnt="0"/>
      <dgm:spPr/>
    </dgm:pt>
    <dgm:pt modelId="{6E5B91CD-D377-4D6A-9EA8-A688BBC3D161}" type="pres">
      <dgm:prSet presAssocID="{51426BB1-2B09-4AD9-A172-57F442E86708}" presName="parentLin" presStyleCnt="0"/>
      <dgm:spPr/>
    </dgm:pt>
    <dgm:pt modelId="{12AB0743-EB72-42F5-83E7-7D773B9BA074}" type="pres">
      <dgm:prSet presAssocID="{51426BB1-2B09-4AD9-A172-57F442E86708}" presName="parentLeftMargin" presStyleLbl="node1" presStyleIdx="0" presStyleCnt="2"/>
      <dgm:spPr/>
    </dgm:pt>
    <dgm:pt modelId="{A30E8A51-B72C-4EA4-A0EB-B48578644CA4}" type="pres">
      <dgm:prSet presAssocID="{51426BB1-2B09-4AD9-A172-57F442E8670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1F20021-651A-4FA7-9F8C-578520C1DC23}" type="pres">
      <dgm:prSet presAssocID="{51426BB1-2B09-4AD9-A172-57F442E86708}" presName="negativeSpace" presStyleCnt="0"/>
      <dgm:spPr/>
    </dgm:pt>
    <dgm:pt modelId="{EBF9F522-1D19-4EE0-B05F-B09778948817}" type="pres">
      <dgm:prSet presAssocID="{51426BB1-2B09-4AD9-A172-57F442E86708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D1FC5B0A-9709-46E5-A024-832A934DD4FD}" srcId="{6F50A067-5BDC-4A28-A2E9-7FCC3429517A}" destId="{1A590C63-C805-4FC4-8A36-DCF5470458EF}" srcOrd="0" destOrd="0" parTransId="{6C3D260C-BC87-404D-9512-A9F2C937367E}" sibTransId="{176DAF58-944C-4875-8C12-A9CBF87873EB}"/>
    <dgm:cxn modelId="{C33A6820-72DE-4B0C-BB3B-0A140D6461E6}" type="presOf" srcId="{51426BB1-2B09-4AD9-A172-57F442E86708}" destId="{A30E8A51-B72C-4EA4-A0EB-B48578644CA4}" srcOrd="1" destOrd="0" presId="urn:microsoft.com/office/officeart/2005/8/layout/list1"/>
    <dgm:cxn modelId="{4BA37D28-F4F6-444B-ABD9-30ECEC998629}" type="presOf" srcId="{9C96EAAC-2FC6-4945-BD53-7E16DD7E1D26}" destId="{EBF9F522-1D19-4EE0-B05F-B09778948817}" srcOrd="0" destOrd="0" presId="urn:microsoft.com/office/officeart/2005/8/layout/list1"/>
    <dgm:cxn modelId="{32B54A2A-8BED-4B01-8625-71BB42A417FB}" type="presOf" srcId="{876DE24F-FAFC-44B6-BD49-9FB9C52A0E79}" destId="{2673AC3B-623A-4AA7-96A0-7AC06425640B}" srcOrd="0" destOrd="0" presId="urn:microsoft.com/office/officeart/2005/8/layout/list1"/>
    <dgm:cxn modelId="{04D6883A-80E7-4083-A2A5-ABA65FF92259}" type="presOf" srcId="{2C8D65E7-A86A-43D4-B57B-04596DAB1CBF}" destId="{A2678450-3C1D-4435-BFF0-00DE405B1AA2}" srcOrd="0" destOrd="1" presId="urn:microsoft.com/office/officeart/2005/8/layout/list1"/>
    <dgm:cxn modelId="{52C62D5E-86B5-4204-8E9E-A78B3B28AEE7}" srcId="{51426BB1-2B09-4AD9-A172-57F442E86708}" destId="{C80BF068-E95B-4922-9366-E37B1FFC387B}" srcOrd="1" destOrd="0" parTransId="{B5356544-5D3F-4FC5-A525-F8DD4C36B788}" sibTransId="{D65C5467-09EA-4315-9B68-1C3868FD21DF}"/>
    <dgm:cxn modelId="{6C111A70-2C08-4D87-95D9-6CC377CF2777}" srcId="{876DE24F-FAFC-44B6-BD49-9FB9C52A0E79}" destId="{51426BB1-2B09-4AD9-A172-57F442E86708}" srcOrd="1" destOrd="0" parTransId="{4D55C65B-F187-413F-B082-98EE780FF857}" sibTransId="{5294FD7E-3487-4D49-A6D9-28E2743716A6}"/>
    <dgm:cxn modelId="{49BBDA84-9131-49C0-86BE-AFC188530751}" srcId="{6F50A067-5BDC-4A28-A2E9-7FCC3429517A}" destId="{031294B1-ECC6-40C7-AFEB-5D9C99DABACA}" srcOrd="2" destOrd="0" parTransId="{F2C674D6-8C5E-47C2-A7B0-6834CAA74942}" sibTransId="{3E05C4FF-D708-4DEE-A37C-942D69AD45BC}"/>
    <dgm:cxn modelId="{9D09BC95-A02C-4A36-9626-46EBCCEE3050}" type="presOf" srcId="{6F50A067-5BDC-4A28-A2E9-7FCC3429517A}" destId="{8E77C803-E90F-4D64-BEFD-8A4AF6E13AAF}" srcOrd="1" destOrd="0" presId="urn:microsoft.com/office/officeart/2005/8/layout/list1"/>
    <dgm:cxn modelId="{696A2D9C-E876-4795-9134-AF1126BB642B}" srcId="{51426BB1-2B09-4AD9-A172-57F442E86708}" destId="{C1CB6BA6-9736-47CB-925E-24198362B541}" srcOrd="2" destOrd="0" parTransId="{CA354CAD-70A1-4711-9C67-AF222030D452}" sibTransId="{99D5C8C8-5B02-4F65-9CFD-EB1D0B3B8753}"/>
    <dgm:cxn modelId="{BB3129AD-6AE2-4AC1-8291-ABDC7CB1EE1A}" type="presOf" srcId="{6F50A067-5BDC-4A28-A2E9-7FCC3429517A}" destId="{8A3556E7-4C74-4D48-84A7-DC9DE6DD125C}" srcOrd="0" destOrd="0" presId="urn:microsoft.com/office/officeart/2005/8/layout/list1"/>
    <dgm:cxn modelId="{6DE597AD-2E98-4EBE-A250-B904338AE33B}" srcId="{6F50A067-5BDC-4A28-A2E9-7FCC3429517A}" destId="{EE7957FC-9E20-443F-9F44-A548FF8EFC01}" srcOrd="4" destOrd="0" parTransId="{17469387-87A4-42D1-AAE2-C2158BF7B144}" sibTransId="{6924B801-B8CC-4698-A7AB-E368C7016A15}"/>
    <dgm:cxn modelId="{7CD688B3-C731-4E5E-B970-6674F2FB1066}" srcId="{876DE24F-FAFC-44B6-BD49-9FB9C52A0E79}" destId="{6F50A067-5BDC-4A28-A2E9-7FCC3429517A}" srcOrd="0" destOrd="0" parTransId="{1E8E5C9B-D60D-4DDE-A917-129E3344D8BF}" sibTransId="{9D533108-0F3F-4B63-A25D-83920953C51A}"/>
    <dgm:cxn modelId="{D1B259B7-17E1-4692-B2E8-C8B6463E17EE}" type="presOf" srcId="{51426BB1-2B09-4AD9-A172-57F442E86708}" destId="{12AB0743-EB72-42F5-83E7-7D773B9BA074}" srcOrd="0" destOrd="0" presId="urn:microsoft.com/office/officeart/2005/8/layout/list1"/>
    <dgm:cxn modelId="{21E1C7BA-CEB3-4E34-AE04-5648ACF479E3}" type="presOf" srcId="{EE7957FC-9E20-443F-9F44-A548FF8EFC01}" destId="{A2678450-3C1D-4435-BFF0-00DE405B1AA2}" srcOrd="0" destOrd="4" presId="urn:microsoft.com/office/officeart/2005/8/layout/list1"/>
    <dgm:cxn modelId="{0047E7BD-4863-42F7-9DB2-CB6D980D3EBA}" srcId="{6F50A067-5BDC-4A28-A2E9-7FCC3429517A}" destId="{2C8D65E7-A86A-43D4-B57B-04596DAB1CBF}" srcOrd="1" destOrd="0" parTransId="{1278CCD2-8C04-42A7-8E6A-63AB2E1CC519}" sibTransId="{CA980E54-AD9D-49A4-A8E9-DFE1C75BF22C}"/>
    <dgm:cxn modelId="{FD52E9BD-82C9-4E75-9D12-183FA9A2D8FB}" type="presOf" srcId="{031294B1-ECC6-40C7-AFEB-5D9C99DABACA}" destId="{A2678450-3C1D-4435-BFF0-00DE405B1AA2}" srcOrd="0" destOrd="2" presId="urn:microsoft.com/office/officeart/2005/8/layout/list1"/>
    <dgm:cxn modelId="{896346BF-9529-4644-B473-48FFB0F9CB34}" type="presOf" srcId="{1A590C63-C805-4FC4-8A36-DCF5470458EF}" destId="{A2678450-3C1D-4435-BFF0-00DE405B1AA2}" srcOrd="0" destOrd="0" presId="urn:microsoft.com/office/officeart/2005/8/layout/list1"/>
    <dgm:cxn modelId="{D35790DB-43D1-4D07-A92F-676335F0B35F}" type="presOf" srcId="{78EF4A21-0B03-4899-865D-572C6BB9E080}" destId="{A2678450-3C1D-4435-BFF0-00DE405B1AA2}" srcOrd="0" destOrd="3" presId="urn:microsoft.com/office/officeart/2005/8/layout/list1"/>
    <dgm:cxn modelId="{54DA79E9-FC44-450D-AA46-BB731FC5A704}" srcId="{51426BB1-2B09-4AD9-A172-57F442E86708}" destId="{9C96EAAC-2FC6-4945-BD53-7E16DD7E1D26}" srcOrd="0" destOrd="0" parTransId="{D5D9D2B4-39F7-4D80-A489-9F2BB6B6C7EF}" sibTransId="{9EAA92A3-E134-40F7-8AD7-F2017FFF34C2}"/>
    <dgm:cxn modelId="{C52F61EE-56C7-4D13-9603-47F61B61A635}" type="presOf" srcId="{C80BF068-E95B-4922-9366-E37B1FFC387B}" destId="{EBF9F522-1D19-4EE0-B05F-B09778948817}" srcOrd="0" destOrd="1" presId="urn:microsoft.com/office/officeart/2005/8/layout/list1"/>
    <dgm:cxn modelId="{44A44EF3-EFA7-419F-9919-8F8C16B7D7C3}" type="presOf" srcId="{C1CB6BA6-9736-47CB-925E-24198362B541}" destId="{EBF9F522-1D19-4EE0-B05F-B09778948817}" srcOrd="0" destOrd="2" presId="urn:microsoft.com/office/officeart/2005/8/layout/list1"/>
    <dgm:cxn modelId="{37939FFB-0DA7-4E35-BDB1-236548A21323}" srcId="{6F50A067-5BDC-4A28-A2E9-7FCC3429517A}" destId="{78EF4A21-0B03-4899-865D-572C6BB9E080}" srcOrd="3" destOrd="0" parTransId="{405B0612-1738-46EC-A263-F41420662032}" sibTransId="{A8FA91B2-7718-439B-B36F-318554B8D286}"/>
    <dgm:cxn modelId="{377D32B5-6018-43FB-878C-20D92B3DD6DB}" type="presParOf" srcId="{2673AC3B-623A-4AA7-96A0-7AC06425640B}" destId="{8F00F0F0-0B2D-4A02-B8AF-1D6C2AEC61A2}" srcOrd="0" destOrd="0" presId="urn:microsoft.com/office/officeart/2005/8/layout/list1"/>
    <dgm:cxn modelId="{67CDCA4C-FD3D-4A29-B029-4BFACECA7EB6}" type="presParOf" srcId="{8F00F0F0-0B2D-4A02-B8AF-1D6C2AEC61A2}" destId="{8A3556E7-4C74-4D48-84A7-DC9DE6DD125C}" srcOrd="0" destOrd="0" presId="urn:microsoft.com/office/officeart/2005/8/layout/list1"/>
    <dgm:cxn modelId="{9310C916-EED8-4623-9706-9271C73196E4}" type="presParOf" srcId="{8F00F0F0-0B2D-4A02-B8AF-1D6C2AEC61A2}" destId="{8E77C803-E90F-4D64-BEFD-8A4AF6E13AAF}" srcOrd="1" destOrd="0" presId="urn:microsoft.com/office/officeart/2005/8/layout/list1"/>
    <dgm:cxn modelId="{DC3DA3CF-FD1C-4025-B891-51C3B86B3DAD}" type="presParOf" srcId="{2673AC3B-623A-4AA7-96A0-7AC06425640B}" destId="{D28425B0-8B26-49D2-B61D-129938ED7725}" srcOrd="1" destOrd="0" presId="urn:microsoft.com/office/officeart/2005/8/layout/list1"/>
    <dgm:cxn modelId="{55536698-8466-4066-81F8-A30F6829679B}" type="presParOf" srcId="{2673AC3B-623A-4AA7-96A0-7AC06425640B}" destId="{A2678450-3C1D-4435-BFF0-00DE405B1AA2}" srcOrd="2" destOrd="0" presId="urn:microsoft.com/office/officeart/2005/8/layout/list1"/>
    <dgm:cxn modelId="{9F16CD56-B29F-477D-BD4D-21ACBC64A698}" type="presParOf" srcId="{2673AC3B-623A-4AA7-96A0-7AC06425640B}" destId="{1BF95109-0DC3-4ECA-A5CE-D5394ADEED52}" srcOrd="3" destOrd="0" presId="urn:microsoft.com/office/officeart/2005/8/layout/list1"/>
    <dgm:cxn modelId="{B20D67B9-213B-4BAA-9A28-8E38B9BB5633}" type="presParOf" srcId="{2673AC3B-623A-4AA7-96A0-7AC06425640B}" destId="{6E5B91CD-D377-4D6A-9EA8-A688BBC3D161}" srcOrd="4" destOrd="0" presId="urn:microsoft.com/office/officeart/2005/8/layout/list1"/>
    <dgm:cxn modelId="{831BEA88-FEF7-4E78-BD9A-0013522A7F0B}" type="presParOf" srcId="{6E5B91CD-D377-4D6A-9EA8-A688BBC3D161}" destId="{12AB0743-EB72-42F5-83E7-7D773B9BA074}" srcOrd="0" destOrd="0" presId="urn:microsoft.com/office/officeart/2005/8/layout/list1"/>
    <dgm:cxn modelId="{47446E09-F968-4F03-8B80-9A425850F2F1}" type="presParOf" srcId="{6E5B91CD-D377-4D6A-9EA8-A688BBC3D161}" destId="{A30E8A51-B72C-4EA4-A0EB-B48578644CA4}" srcOrd="1" destOrd="0" presId="urn:microsoft.com/office/officeart/2005/8/layout/list1"/>
    <dgm:cxn modelId="{ED92AF38-52C8-4B36-B24A-D992F5DE3C11}" type="presParOf" srcId="{2673AC3B-623A-4AA7-96A0-7AC06425640B}" destId="{E1F20021-651A-4FA7-9F8C-578520C1DC23}" srcOrd="5" destOrd="0" presId="urn:microsoft.com/office/officeart/2005/8/layout/list1"/>
    <dgm:cxn modelId="{27FF19FE-9EEC-4265-9C8A-33F725492931}" type="presParOf" srcId="{2673AC3B-623A-4AA7-96A0-7AC06425640B}" destId="{EBF9F522-1D19-4EE0-B05F-B0977894881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4F9EE5-CABC-4B18-A609-9A7B0A14202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9217111-A560-458E-B746-C0F5F4AC2F72}">
      <dgm:prSet/>
      <dgm:spPr/>
      <dgm:t>
        <a:bodyPr/>
        <a:lstStyle/>
        <a:p>
          <a:r>
            <a:rPr lang="en-US" dirty="0"/>
            <a:t>Align audit plans and frameworks with business strategy.</a:t>
          </a:r>
        </a:p>
      </dgm:t>
    </dgm:pt>
    <dgm:pt modelId="{162A06D2-D301-436A-A118-970D5DA47261}" type="parTrans" cxnId="{75BB6133-0192-437E-A991-88D2CBE50FFE}">
      <dgm:prSet/>
      <dgm:spPr/>
      <dgm:t>
        <a:bodyPr/>
        <a:lstStyle/>
        <a:p>
          <a:endParaRPr lang="en-US"/>
        </a:p>
      </dgm:t>
    </dgm:pt>
    <dgm:pt modelId="{4F9F12E0-3544-45AD-A21E-9E8BC2FE436D}" type="sibTrans" cxnId="{75BB6133-0192-437E-A991-88D2CBE50FFE}">
      <dgm:prSet/>
      <dgm:spPr/>
      <dgm:t>
        <a:bodyPr/>
        <a:lstStyle/>
        <a:p>
          <a:endParaRPr lang="en-US"/>
        </a:p>
      </dgm:t>
    </dgm:pt>
    <dgm:pt modelId="{733D0E01-F0BE-4236-8ACD-3917EF4B2C77}">
      <dgm:prSet/>
      <dgm:spPr/>
      <dgm:t>
        <a:bodyPr/>
        <a:lstStyle/>
        <a:p>
          <a:r>
            <a:rPr lang="en-US"/>
            <a:t>Governance by design -embed governance and risk management in business processes eg during project planning phase.</a:t>
          </a:r>
        </a:p>
      </dgm:t>
    </dgm:pt>
    <dgm:pt modelId="{7E3BC556-EFE8-48D3-9C32-84383EF12CE8}" type="parTrans" cxnId="{18622BAC-141B-4E34-91E7-524DE45E4CA2}">
      <dgm:prSet/>
      <dgm:spPr/>
      <dgm:t>
        <a:bodyPr/>
        <a:lstStyle/>
        <a:p>
          <a:endParaRPr lang="en-US"/>
        </a:p>
      </dgm:t>
    </dgm:pt>
    <dgm:pt modelId="{3FE45D6D-9D14-4F61-B8B0-25033FC8A0D7}" type="sibTrans" cxnId="{18622BAC-141B-4E34-91E7-524DE45E4CA2}">
      <dgm:prSet/>
      <dgm:spPr/>
      <dgm:t>
        <a:bodyPr/>
        <a:lstStyle/>
        <a:p>
          <a:endParaRPr lang="en-US"/>
        </a:p>
      </dgm:t>
    </dgm:pt>
    <dgm:pt modelId="{68E075A5-855D-415C-A5F0-0FFE14186BB9}">
      <dgm:prSet/>
      <dgm:spPr/>
      <dgm:t>
        <a:bodyPr/>
        <a:lstStyle/>
        <a:p>
          <a:r>
            <a:rPr lang="en-US" dirty="0"/>
            <a:t>Work across three lines of defense to ensure coverage of key areas (assurance mapping) </a:t>
          </a:r>
        </a:p>
      </dgm:t>
    </dgm:pt>
    <dgm:pt modelId="{E4A3AA6C-CD33-4F5A-81E6-C2E5B476C09E}" type="parTrans" cxnId="{AD385E7E-7298-4FEF-B8B1-50666E55C0AD}">
      <dgm:prSet/>
      <dgm:spPr/>
      <dgm:t>
        <a:bodyPr/>
        <a:lstStyle/>
        <a:p>
          <a:endParaRPr lang="en-US"/>
        </a:p>
      </dgm:t>
    </dgm:pt>
    <dgm:pt modelId="{08424484-3666-4E3C-B1E5-DB075E99BB6E}" type="sibTrans" cxnId="{AD385E7E-7298-4FEF-B8B1-50666E55C0AD}">
      <dgm:prSet/>
      <dgm:spPr/>
      <dgm:t>
        <a:bodyPr/>
        <a:lstStyle/>
        <a:p>
          <a:endParaRPr lang="en-US"/>
        </a:p>
      </dgm:t>
    </dgm:pt>
    <dgm:pt modelId="{D1F4F456-F34F-4258-9381-7E75B9A40BB6}" type="pres">
      <dgm:prSet presAssocID="{444F9EE5-CABC-4B18-A609-9A7B0A14202E}" presName="root" presStyleCnt="0">
        <dgm:presLayoutVars>
          <dgm:dir/>
          <dgm:resizeHandles val="exact"/>
        </dgm:presLayoutVars>
      </dgm:prSet>
      <dgm:spPr/>
    </dgm:pt>
    <dgm:pt modelId="{E11E0ACF-C090-4B90-8178-2B5674022CA5}" type="pres">
      <dgm:prSet presAssocID="{A9217111-A560-458E-B746-C0F5F4AC2F72}" presName="compNode" presStyleCnt="0"/>
      <dgm:spPr/>
    </dgm:pt>
    <dgm:pt modelId="{55BE693D-A660-4CF8-A93F-50DE816DB293}" type="pres">
      <dgm:prSet presAssocID="{A9217111-A560-458E-B746-C0F5F4AC2F72}" presName="bgRect" presStyleLbl="bgShp" presStyleIdx="0" presStyleCnt="3"/>
      <dgm:spPr/>
    </dgm:pt>
    <dgm:pt modelId="{EE6F0B56-BBA0-4C7E-AD99-007E4625DFCB}" type="pres">
      <dgm:prSet presAssocID="{A9217111-A560-458E-B746-C0F5F4AC2F7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book"/>
        </a:ext>
      </dgm:extLst>
    </dgm:pt>
    <dgm:pt modelId="{EC23AC66-799B-4C8B-8407-4F6852E2EE13}" type="pres">
      <dgm:prSet presAssocID="{A9217111-A560-458E-B746-C0F5F4AC2F72}" presName="spaceRect" presStyleCnt="0"/>
      <dgm:spPr/>
    </dgm:pt>
    <dgm:pt modelId="{6F384627-8CA5-4728-8BED-1E0FC3AF42F8}" type="pres">
      <dgm:prSet presAssocID="{A9217111-A560-458E-B746-C0F5F4AC2F72}" presName="parTx" presStyleLbl="revTx" presStyleIdx="0" presStyleCnt="3">
        <dgm:presLayoutVars>
          <dgm:chMax val="0"/>
          <dgm:chPref val="0"/>
        </dgm:presLayoutVars>
      </dgm:prSet>
      <dgm:spPr/>
    </dgm:pt>
    <dgm:pt modelId="{96AD67C6-4AA6-41DA-95DC-B5968481DAAB}" type="pres">
      <dgm:prSet presAssocID="{4F9F12E0-3544-45AD-A21E-9E8BC2FE436D}" presName="sibTrans" presStyleCnt="0"/>
      <dgm:spPr/>
    </dgm:pt>
    <dgm:pt modelId="{3854E9DB-EBEE-46A6-9D57-B0B3FF51A35E}" type="pres">
      <dgm:prSet presAssocID="{733D0E01-F0BE-4236-8ACD-3917EF4B2C77}" presName="compNode" presStyleCnt="0"/>
      <dgm:spPr/>
    </dgm:pt>
    <dgm:pt modelId="{76551F8C-DDE0-4ACB-8FD2-A3C0DFB55ACD}" type="pres">
      <dgm:prSet presAssocID="{733D0E01-F0BE-4236-8ACD-3917EF4B2C77}" presName="bgRect" presStyleLbl="bgShp" presStyleIdx="1" presStyleCnt="3"/>
      <dgm:spPr/>
    </dgm:pt>
    <dgm:pt modelId="{8F37C9DD-FF6B-48FC-9CB4-9954FF350648}" type="pres">
      <dgm:prSet presAssocID="{733D0E01-F0BE-4236-8ACD-3917EF4B2C7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5801FA66-C512-4F40-BC8C-4E2BB6FCB6B9}" type="pres">
      <dgm:prSet presAssocID="{733D0E01-F0BE-4236-8ACD-3917EF4B2C77}" presName="spaceRect" presStyleCnt="0"/>
      <dgm:spPr/>
    </dgm:pt>
    <dgm:pt modelId="{9586EF9C-591F-443E-974C-24A9562C4C80}" type="pres">
      <dgm:prSet presAssocID="{733D0E01-F0BE-4236-8ACD-3917EF4B2C77}" presName="parTx" presStyleLbl="revTx" presStyleIdx="1" presStyleCnt="3">
        <dgm:presLayoutVars>
          <dgm:chMax val="0"/>
          <dgm:chPref val="0"/>
        </dgm:presLayoutVars>
      </dgm:prSet>
      <dgm:spPr/>
    </dgm:pt>
    <dgm:pt modelId="{4E9AD77B-B6BF-4032-ADC5-E8B3C8842F76}" type="pres">
      <dgm:prSet presAssocID="{3FE45D6D-9D14-4F61-B8B0-25033FC8A0D7}" presName="sibTrans" presStyleCnt="0"/>
      <dgm:spPr/>
    </dgm:pt>
    <dgm:pt modelId="{ACDD493C-3A6A-4E90-A82C-8C392672A316}" type="pres">
      <dgm:prSet presAssocID="{68E075A5-855D-415C-A5F0-0FFE14186BB9}" presName="compNode" presStyleCnt="0"/>
      <dgm:spPr/>
    </dgm:pt>
    <dgm:pt modelId="{18456F5A-B66F-4740-ABDA-5DB52BD60BB2}" type="pres">
      <dgm:prSet presAssocID="{68E075A5-855D-415C-A5F0-0FFE14186BB9}" presName="bgRect" presStyleLbl="bgShp" presStyleIdx="2" presStyleCnt="3"/>
      <dgm:spPr/>
    </dgm:pt>
    <dgm:pt modelId="{572E517C-720F-4A04-8ABB-00874E33C12E}" type="pres">
      <dgm:prSet presAssocID="{68E075A5-855D-415C-A5F0-0FFE14186BB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D6194EBC-831C-4B09-B2E9-CC7E3A6EBB84}" type="pres">
      <dgm:prSet presAssocID="{68E075A5-855D-415C-A5F0-0FFE14186BB9}" presName="spaceRect" presStyleCnt="0"/>
      <dgm:spPr/>
    </dgm:pt>
    <dgm:pt modelId="{F92B173A-7D3B-4141-B53B-71BCEBC8283D}" type="pres">
      <dgm:prSet presAssocID="{68E075A5-855D-415C-A5F0-0FFE14186BB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781632D-23F8-41AB-B1E6-A13C39B69D6D}" type="presOf" srcId="{733D0E01-F0BE-4236-8ACD-3917EF4B2C77}" destId="{9586EF9C-591F-443E-974C-24A9562C4C80}" srcOrd="0" destOrd="0" presId="urn:microsoft.com/office/officeart/2018/2/layout/IconVerticalSolidList"/>
    <dgm:cxn modelId="{75BB6133-0192-437E-A991-88D2CBE50FFE}" srcId="{444F9EE5-CABC-4B18-A609-9A7B0A14202E}" destId="{A9217111-A560-458E-B746-C0F5F4AC2F72}" srcOrd="0" destOrd="0" parTransId="{162A06D2-D301-436A-A118-970D5DA47261}" sibTransId="{4F9F12E0-3544-45AD-A21E-9E8BC2FE436D}"/>
    <dgm:cxn modelId="{A197EF5F-0ACF-4844-BC77-EBAA2FD02A29}" type="presOf" srcId="{68E075A5-855D-415C-A5F0-0FFE14186BB9}" destId="{F92B173A-7D3B-4141-B53B-71BCEBC8283D}" srcOrd="0" destOrd="0" presId="urn:microsoft.com/office/officeart/2018/2/layout/IconVerticalSolidList"/>
    <dgm:cxn modelId="{AD385E7E-7298-4FEF-B8B1-50666E55C0AD}" srcId="{444F9EE5-CABC-4B18-A609-9A7B0A14202E}" destId="{68E075A5-855D-415C-A5F0-0FFE14186BB9}" srcOrd="2" destOrd="0" parTransId="{E4A3AA6C-CD33-4F5A-81E6-C2E5B476C09E}" sibTransId="{08424484-3666-4E3C-B1E5-DB075E99BB6E}"/>
    <dgm:cxn modelId="{79459D9E-103C-4A7A-8AC5-2D89C5E44508}" type="presOf" srcId="{A9217111-A560-458E-B746-C0F5F4AC2F72}" destId="{6F384627-8CA5-4728-8BED-1E0FC3AF42F8}" srcOrd="0" destOrd="0" presId="urn:microsoft.com/office/officeart/2018/2/layout/IconVerticalSolidList"/>
    <dgm:cxn modelId="{983403A2-E5A4-4AA3-AE05-854469092FC4}" type="presOf" srcId="{444F9EE5-CABC-4B18-A609-9A7B0A14202E}" destId="{D1F4F456-F34F-4258-9381-7E75B9A40BB6}" srcOrd="0" destOrd="0" presId="urn:microsoft.com/office/officeart/2018/2/layout/IconVerticalSolidList"/>
    <dgm:cxn modelId="{18622BAC-141B-4E34-91E7-524DE45E4CA2}" srcId="{444F9EE5-CABC-4B18-A609-9A7B0A14202E}" destId="{733D0E01-F0BE-4236-8ACD-3917EF4B2C77}" srcOrd="1" destOrd="0" parTransId="{7E3BC556-EFE8-48D3-9C32-84383EF12CE8}" sibTransId="{3FE45D6D-9D14-4F61-B8B0-25033FC8A0D7}"/>
    <dgm:cxn modelId="{71218C27-935F-4E4F-905C-B392A460E269}" type="presParOf" srcId="{D1F4F456-F34F-4258-9381-7E75B9A40BB6}" destId="{E11E0ACF-C090-4B90-8178-2B5674022CA5}" srcOrd="0" destOrd="0" presId="urn:microsoft.com/office/officeart/2018/2/layout/IconVerticalSolidList"/>
    <dgm:cxn modelId="{08900219-5910-49AD-8BE4-0A1149F6AE6A}" type="presParOf" srcId="{E11E0ACF-C090-4B90-8178-2B5674022CA5}" destId="{55BE693D-A660-4CF8-A93F-50DE816DB293}" srcOrd="0" destOrd="0" presId="urn:microsoft.com/office/officeart/2018/2/layout/IconVerticalSolidList"/>
    <dgm:cxn modelId="{00696A78-6F5A-4BE9-8D44-EFF2650F72EA}" type="presParOf" srcId="{E11E0ACF-C090-4B90-8178-2B5674022CA5}" destId="{EE6F0B56-BBA0-4C7E-AD99-007E4625DFCB}" srcOrd="1" destOrd="0" presId="urn:microsoft.com/office/officeart/2018/2/layout/IconVerticalSolidList"/>
    <dgm:cxn modelId="{2DDD8076-7E6D-480A-B1A2-183185866B15}" type="presParOf" srcId="{E11E0ACF-C090-4B90-8178-2B5674022CA5}" destId="{EC23AC66-799B-4C8B-8407-4F6852E2EE13}" srcOrd="2" destOrd="0" presId="urn:microsoft.com/office/officeart/2018/2/layout/IconVerticalSolidList"/>
    <dgm:cxn modelId="{90978B22-57FB-4BE9-8F06-AE9D2C7C342B}" type="presParOf" srcId="{E11E0ACF-C090-4B90-8178-2B5674022CA5}" destId="{6F384627-8CA5-4728-8BED-1E0FC3AF42F8}" srcOrd="3" destOrd="0" presId="urn:microsoft.com/office/officeart/2018/2/layout/IconVerticalSolidList"/>
    <dgm:cxn modelId="{F0326EB8-6612-47E9-97E8-9E146B07D7CB}" type="presParOf" srcId="{D1F4F456-F34F-4258-9381-7E75B9A40BB6}" destId="{96AD67C6-4AA6-41DA-95DC-B5968481DAAB}" srcOrd="1" destOrd="0" presId="urn:microsoft.com/office/officeart/2018/2/layout/IconVerticalSolidList"/>
    <dgm:cxn modelId="{8B211614-EE25-4CAB-B135-1E141CA1C64F}" type="presParOf" srcId="{D1F4F456-F34F-4258-9381-7E75B9A40BB6}" destId="{3854E9DB-EBEE-46A6-9D57-B0B3FF51A35E}" srcOrd="2" destOrd="0" presId="urn:microsoft.com/office/officeart/2018/2/layout/IconVerticalSolidList"/>
    <dgm:cxn modelId="{D02BEEE7-B0D6-45EE-A97C-6CCEB31F2D52}" type="presParOf" srcId="{3854E9DB-EBEE-46A6-9D57-B0B3FF51A35E}" destId="{76551F8C-DDE0-4ACB-8FD2-A3C0DFB55ACD}" srcOrd="0" destOrd="0" presId="urn:microsoft.com/office/officeart/2018/2/layout/IconVerticalSolidList"/>
    <dgm:cxn modelId="{FB3FC1E9-4352-4F2C-9BA7-CD8E69D6FFEE}" type="presParOf" srcId="{3854E9DB-EBEE-46A6-9D57-B0B3FF51A35E}" destId="{8F37C9DD-FF6B-48FC-9CB4-9954FF350648}" srcOrd="1" destOrd="0" presId="urn:microsoft.com/office/officeart/2018/2/layout/IconVerticalSolidList"/>
    <dgm:cxn modelId="{3B158FAC-B709-4CAF-A5C8-A02AD4F61EF4}" type="presParOf" srcId="{3854E9DB-EBEE-46A6-9D57-B0B3FF51A35E}" destId="{5801FA66-C512-4F40-BC8C-4E2BB6FCB6B9}" srcOrd="2" destOrd="0" presId="urn:microsoft.com/office/officeart/2018/2/layout/IconVerticalSolidList"/>
    <dgm:cxn modelId="{DD8569CE-D64C-467D-8F50-29AB945B078F}" type="presParOf" srcId="{3854E9DB-EBEE-46A6-9D57-B0B3FF51A35E}" destId="{9586EF9C-591F-443E-974C-24A9562C4C80}" srcOrd="3" destOrd="0" presId="urn:microsoft.com/office/officeart/2018/2/layout/IconVerticalSolidList"/>
    <dgm:cxn modelId="{33CE800F-ECF8-4F62-9C83-AE4DF72AB3A7}" type="presParOf" srcId="{D1F4F456-F34F-4258-9381-7E75B9A40BB6}" destId="{4E9AD77B-B6BF-4032-ADC5-E8B3C8842F76}" srcOrd="3" destOrd="0" presId="urn:microsoft.com/office/officeart/2018/2/layout/IconVerticalSolidList"/>
    <dgm:cxn modelId="{8DE143F9-E19B-4321-B2D6-CA6B9D8E9081}" type="presParOf" srcId="{D1F4F456-F34F-4258-9381-7E75B9A40BB6}" destId="{ACDD493C-3A6A-4E90-A82C-8C392672A316}" srcOrd="4" destOrd="0" presId="urn:microsoft.com/office/officeart/2018/2/layout/IconVerticalSolidList"/>
    <dgm:cxn modelId="{74C841C6-94C1-4E41-8946-F09362937C18}" type="presParOf" srcId="{ACDD493C-3A6A-4E90-A82C-8C392672A316}" destId="{18456F5A-B66F-4740-ABDA-5DB52BD60BB2}" srcOrd="0" destOrd="0" presId="urn:microsoft.com/office/officeart/2018/2/layout/IconVerticalSolidList"/>
    <dgm:cxn modelId="{AD67D2E4-408C-4B47-B258-24079BF1FB4B}" type="presParOf" srcId="{ACDD493C-3A6A-4E90-A82C-8C392672A316}" destId="{572E517C-720F-4A04-8ABB-00874E33C12E}" srcOrd="1" destOrd="0" presId="urn:microsoft.com/office/officeart/2018/2/layout/IconVerticalSolidList"/>
    <dgm:cxn modelId="{F2C52575-3693-41E7-ADB9-DF07EDB2902B}" type="presParOf" srcId="{ACDD493C-3A6A-4E90-A82C-8C392672A316}" destId="{D6194EBC-831C-4B09-B2E9-CC7E3A6EBB84}" srcOrd="2" destOrd="0" presId="urn:microsoft.com/office/officeart/2018/2/layout/IconVerticalSolidList"/>
    <dgm:cxn modelId="{E335868B-9B47-4D7D-B4B8-D7053B9CAFF2}" type="presParOf" srcId="{ACDD493C-3A6A-4E90-A82C-8C392672A316}" destId="{F92B173A-7D3B-4141-B53B-71BCEBC8283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4F9EE5-CABC-4B18-A609-9A7B0A14202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9217111-A560-458E-B746-C0F5F4AC2F72}">
      <dgm:prSet/>
      <dgm:spPr/>
      <dgm:t>
        <a:bodyPr/>
        <a:lstStyle/>
        <a:p>
          <a:r>
            <a:rPr lang="en-US" dirty="0"/>
            <a:t>Know your crown jewels: Understand your business critical processes, systems, data and exposure</a:t>
          </a:r>
        </a:p>
      </dgm:t>
    </dgm:pt>
    <dgm:pt modelId="{162A06D2-D301-436A-A118-970D5DA47261}" type="parTrans" cxnId="{75BB6133-0192-437E-A991-88D2CBE50FFE}">
      <dgm:prSet/>
      <dgm:spPr/>
      <dgm:t>
        <a:bodyPr/>
        <a:lstStyle/>
        <a:p>
          <a:endParaRPr lang="en-US"/>
        </a:p>
      </dgm:t>
    </dgm:pt>
    <dgm:pt modelId="{4F9F12E0-3544-45AD-A21E-9E8BC2FE436D}" type="sibTrans" cxnId="{75BB6133-0192-437E-A991-88D2CBE50FFE}">
      <dgm:prSet/>
      <dgm:spPr/>
      <dgm:t>
        <a:bodyPr/>
        <a:lstStyle/>
        <a:p>
          <a:endParaRPr lang="en-US"/>
        </a:p>
      </dgm:t>
    </dgm:pt>
    <dgm:pt modelId="{733D0E01-F0BE-4236-8ACD-3917EF4B2C77}">
      <dgm:prSet/>
      <dgm:spPr/>
      <dgm:t>
        <a:bodyPr/>
        <a:lstStyle/>
        <a:p>
          <a:r>
            <a:rPr lang="en-US" dirty="0"/>
            <a:t>Define and quantify the associated risks </a:t>
          </a:r>
        </a:p>
      </dgm:t>
    </dgm:pt>
    <dgm:pt modelId="{7E3BC556-EFE8-48D3-9C32-84383EF12CE8}" type="parTrans" cxnId="{18622BAC-141B-4E34-91E7-524DE45E4CA2}">
      <dgm:prSet/>
      <dgm:spPr/>
      <dgm:t>
        <a:bodyPr/>
        <a:lstStyle/>
        <a:p>
          <a:endParaRPr lang="en-US"/>
        </a:p>
      </dgm:t>
    </dgm:pt>
    <dgm:pt modelId="{3FE45D6D-9D14-4F61-B8B0-25033FC8A0D7}" type="sibTrans" cxnId="{18622BAC-141B-4E34-91E7-524DE45E4CA2}">
      <dgm:prSet/>
      <dgm:spPr/>
      <dgm:t>
        <a:bodyPr/>
        <a:lstStyle/>
        <a:p>
          <a:endParaRPr lang="en-US"/>
        </a:p>
      </dgm:t>
    </dgm:pt>
    <dgm:pt modelId="{68E075A5-855D-415C-A5F0-0FFE14186BB9}">
      <dgm:prSet/>
      <dgm:spPr/>
      <dgm:t>
        <a:bodyPr/>
        <a:lstStyle/>
        <a:p>
          <a:r>
            <a:rPr lang="en-US" dirty="0"/>
            <a:t>Determine key controls and focus resources and activities on high priority controls </a:t>
          </a:r>
        </a:p>
      </dgm:t>
    </dgm:pt>
    <dgm:pt modelId="{E4A3AA6C-CD33-4F5A-81E6-C2E5B476C09E}" type="parTrans" cxnId="{AD385E7E-7298-4FEF-B8B1-50666E55C0AD}">
      <dgm:prSet/>
      <dgm:spPr/>
      <dgm:t>
        <a:bodyPr/>
        <a:lstStyle/>
        <a:p>
          <a:endParaRPr lang="en-US"/>
        </a:p>
      </dgm:t>
    </dgm:pt>
    <dgm:pt modelId="{08424484-3666-4E3C-B1E5-DB075E99BB6E}" type="sibTrans" cxnId="{AD385E7E-7298-4FEF-B8B1-50666E55C0AD}">
      <dgm:prSet/>
      <dgm:spPr/>
      <dgm:t>
        <a:bodyPr/>
        <a:lstStyle/>
        <a:p>
          <a:endParaRPr lang="en-US"/>
        </a:p>
      </dgm:t>
    </dgm:pt>
    <dgm:pt modelId="{D1F4F456-F34F-4258-9381-7E75B9A40BB6}" type="pres">
      <dgm:prSet presAssocID="{444F9EE5-CABC-4B18-A609-9A7B0A14202E}" presName="root" presStyleCnt="0">
        <dgm:presLayoutVars>
          <dgm:dir/>
          <dgm:resizeHandles val="exact"/>
        </dgm:presLayoutVars>
      </dgm:prSet>
      <dgm:spPr/>
    </dgm:pt>
    <dgm:pt modelId="{E11E0ACF-C090-4B90-8178-2B5674022CA5}" type="pres">
      <dgm:prSet presAssocID="{A9217111-A560-458E-B746-C0F5F4AC2F72}" presName="compNode" presStyleCnt="0"/>
      <dgm:spPr/>
    </dgm:pt>
    <dgm:pt modelId="{55BE693D-A660-4CF8-A93F-50DE816DB293}" type="pres">
      <dgm:prSet presAssocID="{A9217111-A560-458E-B746-C0F5F4AC2F72}" presName="bgRect" presStyleLbl="bgShp" presStyleIdx="0" presStyleCnt="3"/>
      <dgm:spPr/>
    </dgm:pt>
    <dgm:pt modelId="{EE6F0B56-BBA0-4C7E-AD99-007E4625DFCB}" type="pres">
      <dgm:prSet presAssocID="{A9217111-A560-458E-B746-C0F5F4AC2F7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own with solid fill"/>
        </a:ext>
      </dgm:extLst>
    </dgm:pt>
    <dgm:pt modelId="{EC23AC66-799B-4C8B-8407-4F6852E2EE13}" type="pres">
      <dgm:prSet presAssocID="{A9217111-A560-458E-B746-C0F5F4AC2F72}" presName="spaceRect" presStyleCnt="0"/>
      <dgm:spPr/>
    </dgm:pt>
    <dgm:pt modelId="{6F384627-8CA5-4728-8BED-1E0FC3AF42F8}" type="pres">
      <dgm:prSet presAssocID="{A9217111-A560-458E-B746-C0F5F4AC2F72}" presName="parTx" presStyleLbl="revTx" presStyleIdx="0" presStyleCnt="3">
        <dgm:presLayoutVars>
          <dgm:chMax val="0"/>
          <dgm:chPref val="0"/>
        </dgm:presLayoutVars>
      </dgm:prSet>
      <dgm:spPr/>
    </dgm:pt>
    <dgm:pt modelId="{96AD67C6-4AA6-41DA-95DC-B5968481DAAB}" type="pres">
      <dgm:prSet presAssocID="{4F9F12E0-3544-45AD-A21E-9E8BC2FE436D}" presName="sibTrans" presStyleCnt="0"/>
      <dgm:spPr/>
    </dgm:pt>
    <dgm:pt modelId="{3854E9DB-EBEE-46A6-9D57-B0B3FF51A35E}" type="pres">
      <dgm:prSet presAssocID="{733D0E01-F0BE-4236-8ACD-3917EF4B2C77}" presName="compNode" presStyleCnt="0"/>
      <dgm:spPr/>
    </dgm:pt>
    <dgm:pt modelId="{76551F8C-DDE0-4ACB-8FD2-A3C0DFB55ACD}" type="pres">
      <dgm:prSet presAssocID="{733D0E01-F0BE-4236-8ACD-3917EF4B2C77}" presName="bgRect" presStyleLbl="bgShp" presStyleIdx="1" presStyleCnt="3"/>
      <dgm:spPr/>
    </dgm:pt>
    <dgm:pt modelId="{8F37C9DD-FF6B-48FC-9CB4-9954FF350648}" type="pres">
      <dgm:prSet presAssocID="{733D0E01-F0BE-4236-8ACD-3917EF4B2C7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ber with solid fill"/>
        </a:ext>
      </dgm:extLst>
    </dgm:pt>
    <dgm:pt modelId="{5801FA66-C512-4F40-BC8C-4E2BB6FCB6B9}" type="pres">
      <dgm:prSet presAssocID="{733D0E01-F0BE-4236-8ACD-3917EF4B2C77}" presName="spaceRect" presStyleCnt="0"/>
      <dgm:spPr/>
    </dgm:pt>
    <dgm:pt modelId="{9586EF9C-591F-443E-974C-24A9562C4C80}" type="pres">
      <dgm:prSet presAssocID="{733D0E01-F0BE-4236-8ACD-3917EF4B2C77}" presName="parTx" presStyleLbl="revTx" presStyleIdx="1" presStyleCnt="3">
        <dgm:presLayoutVars>
          <dgm:chMax val="0"/>
          <dgm:chPref val="0"/>
        </dgm:presLayoutVars>
      </dgm:prSet>
      <dgm:spPr/>
    </dgm:pt>
    <dgm:pt modelId="{4E9AD77B-B6BF-4032-ADC5-E8B3C8842F76}" type="pres">
      <dgm:prSet presAssocID="{3FE45D6D-9D14-4F61-B8B0-25033FC8A0D7}" presName="sibTrans" presStyleCnt="0"/>
      <dgm:spPr/>
    </dgm:pt>
    <dgm:pt modelId="{ACDD493C-3A6A-4E90-A82C-8C392672A316}" type="pres">
      <dgm:prSet presAssocID="{68E075A5-855D-415C-A5F0-0FFE14186BB9}" presName="compNode" presStyleCnt="0"/>
      <dgm:spPr/>
    </dgm:pt>
    <dgm:pt modelId="{18456F5A-B66F-4740-ABDA-5DB52BD60BB2}" type="pres">
      <dgm:prSet presAssocID="{68E075A5-855D-415C-A5F0-0FFE14186BB9}" presName="bgRect" presStyleLbl="bgShp" presStyleIdx="2" presStyleCnt="3"/>
      <dgm:spPr/>
    </dgm:pt>
    <dgm:pt modelId="{572E517C-720F-4A04-8ABB-00874E33C12E}" type="pres">
      <dgm:prSet presAssocID="{68E075A5-855D-415C-A5F0-0FFE14186BB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ld Key with solid fill"/>
        </a:ext>
      </dgm:extLst>
    </dgm:pt>
    <dgm:pt modelId="{D6194EBC-831C-4B09-B2E9-CC7E3A6EBB84}" type="pres">
      <dgm:prSet presAssocID="{68E075A5-855D-415C-A5F0-0FFE14186BB9}" presName="spaceRect" presStyleCnt="0"/>
      <dgm:spPr/>
    </dgm:pt>
    <dgm:pt modelId="{F92B173A-7D3B-4141-B53B-71BCEBC8283D}" type="pres">
      <dgm:prSet presAssocID="{68E075A5-855D-415C-A5F0-0FFE14186BB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781632D-23F8-41AB-B1E6-A13C39B69D6D}" type="presOf" srcId="{733D0E01-F0BE-4236-8ACD-3917EF4B2C77}" destId="{9586EF9C-591F-443E-974C-24A9562C4C80}" srcOrd="0" destOrd="0" presId="urn:microsoft.com/office/officeart/2018/2/layout/IconVerticalSolidList"/>
    <dgm:cxn modelId="{75BB6133-0192-437E-A991-88D2CBE50FFE}" srcId="{444F9EE5-CABC-4B18-A609-9A7B0A14202E}" destId="{A9217111-A560-458E-B746-C0F5F4AC2F72}" srcOrd="0" destOrd="0" parTransId="{162A06D2-D301-436A-A118-970D5DA47261}" sibTransId="{4F9F12E0-3544-45AD-A21E-9E8BC2FE436D}"/>
    <dgm:cxn modelId="{A197EF5F-0ACF-4844-BC77-EBAA2FD02A29}" type="presOf" srcId="{68E075A5-855D-415C-A5F0-0FFE14186BB9}" destId="{F92B173A-7D3B-4141-B53B-71BCEBC8283D}" srcOrd="0" destOrd="0" presId="urn:microsoft.com/office/officeart/2018/2/layout/IconVerticalSolidList"/>
    <dgm:cxn modelId="{AD385E7E-7298-4FEF-B8B1-50666E55C0AD}" srcId="{444F9EE5-CABC-4B18-A609-9A7B0A14202E}" destId="{68E075A5-855D-415C-A5F0-0FFE14186BB9}" srcOrd="2" destOrd="0" parTransId="{E4A3AA6C-CD33-4F5A-81E6-C2E5B476C09E}" sibTransId="{08424484-3666-4E3C-B1E5-DB075E99BB6E}"/>
    <dgm:cxn modelId="{79459D9E-103C-4A7A-8AC5-2D89C5E44508}" type="presOf" srcId="{A9217111-A560-458E-B746-C0F5F4AC2F72}" destId="{6F384627-8CA5-4728-8BED-1E0FC3AF42F8}" srcOrd="0" destOrd="0" presId="urn:microsoft.com/office/officeart/2018/2/layout/IconVerticalSolidList"/>
    <dgm:cxn modelId="{983403A2-E5A4-4AA3-AE05-854469092FC4}" type="presOf" srcId="{444F9EE5-CABC-4B18-A609-9A7B0A14202E}" destId="{D1F4F456-F34F-4258-9381-7E75B9A40BB6}" srcOrd="0" destOrd="0" presId="urn:microsoft.com/office/officeart/2018/2/layout/IconVerticalSolidList"/>
    <dgm:cxn modelId="{18622BAC-141B-4E34-91E7-524DE45E4CA2}" srcId="{444F9EE5-CABC-4B18-A609-9A7B0A14202E}" destId="{733D0E01-F0BE-4236-8ACD-3917EF4B2C77}" srcOrd="1" destOrd="0" parTransId="{7E3BC556-EFE8-48D3-9C32-84383EF12CE8}" sibTransId="{3FE45D6D-9D14-4F61-B8B0-25033FC8A0D7}"/>
    <dgm:cxn modelId="{71218C27-935F-4E4F-905C-B392A460E269}" type="presParOf" srcId="{D1F4F456-F34F-4258-9381-7E75B9A40BB6}" destId="{E11E0ACF-C090-4B90-8178-2B5674022CA5}" srcOrd="0" destOrd="0" presId="urn:microsoft.com/office/officeart/2018/2/layout/IconVerticalSolidList"/>
    <dgm:cxn modelId="{08900219-5910-49AD-8BE4-0A1149F6AE6A}" type="presParOf" srcId="{E11E0ACF-C090-4B90-8178-2B5674022CA5}" destId="{55BE693D-A660-4CF8-A93F-50DE816DB293}" srcOrd="0" destOrd="0" presId="urn:microsoft.com/office/officeart/2018/2/layout/IconVerticalSolidList"/>
    <dgm:cxn modelId="{00696A78-6F5A-4BE9-8D44-EFF2650F72EA}" type="presParOf" srcId="{E11E0ACF-C090-4B90-8178-2B5674022CA5}" destId="{EE6F0B56-BBA0-4C7E-AD99-007E4625DFCB}" srcOrd="1" destOrd="0" presId="urn:microsoft.com/office/officeart/2018/2/layout/IconVerticalSolidList"/>
    <dgm:cxn modelId="{2DDD8076-7E6D-480A-B1A2-183185866B15}" type="presParOf" srcId="{E11E0ACF-C090-4B90-8178-2B5674022CA5}" destId="{EC23AC66-799B-4C8B-8407-4F6852E2EE13}" srcOrd="2" destOrd="0" presId="urn:microsoft.com/office/officeart/2018/2/layout/IconVerticalSolidList"/>
    <dgm:cxn modelId="{90978B22-57FB-4BE9-8F06-AE9D2C7C342B}" type="presParOf" srcId="{E11E0ACF-C090-4B90-8178-2B5674022CA5}" destId="{6F384627-8CA5-4728-8BED-1E0FC3AF42F8}" srcOrd="3" destOrd="0" presId="urn:microsoft.com/office/officeart/2018/2/layout/IconVerticalSolidList"/>
    <dgm:cxn modelId="{F0326EB8-6612-47E9-97E8-9E146B07D7CB}" type="presParOf" srcId="{D1F4F456-F34F-4258-9381-7E75B9A40BB6}" destId="{96AD67C6-4AA6-41DA-95DC-B5968481DAAB}" srcOrd="1" destOrd="0" presId="urn:microsoft.com/office/officeart/2018/2/layout/IconVerticalSolidList"/>
    <dgm:cxn modelId="{8B211614-EE25-4CAB-B135-1E141CA1C64F}" type="presParOf" srcId="{D1F4F456-F34F-4258-9381-7E75B9A40BB6}" destId="{3854E9DB-EBEE-46A6-9D57-B0B3FF51A35E}" srcOrd="2" destOrd="0" presId="urn:microsoft.com/office/officeart/2018/2/layout/IconVerticalSolidList"/>
    <dgm:cxn modelId="{D02BEEE7-B0D6-45EE-A97C-6CCEB31F2D52}" type="presParOf" srcId="{3854E9DB-EBEE-46A6-9D57-B0B3FF51A35E}" destId="{76551F8C-DDE0-4ACB-8FD2-A3C0DFB55ACD}" srcOrd="0" destOrd="0" presId="urn:microsoft.com/office/officeart/2018/2/layout/IconVerticalSolidList"/>
    <dgm:cxn modelId="{FB3FC1E9-4352-4F2C-9BA7-CD8E69D6FFEE}" type="presParOf" srcId="{3854E9DB-EBEE-46A6-9D57-B0B3FF51A35E}" destId="{8F37C9DD-FF6B-48FC-9CB4-9954FF350648}" srcOrd="1" destOrd="0" presId="urn:microsoft.com/office/officeart/2018/2/layout/IconVerticalSolidList"/>
    <dgm:cxn modelId="{3B158FAC-B709-4CAF-A5C8-A02AD4F61EF4}" type="presParOf" srcId="{3854E9DB-EBEE-46A6-9D57-B0B3FF51A35E}" destId="{5801FA66-C512-4F40-BC8C-4E2BB6FCB6B9}" srcOrd="2" destOrd="0" presId="urn:microsoft.com/office/officeart/2018/2/layout/IconVerticalSolidList"/>
    <dgm:cxn modelId="{DD8569CE-D64C-467D-8F50-29AB945B078F}" type="presParOf" srcId="{3854E9DB-EBEE-46A6-9D57-B0B3FF51A35E}" destId="{9586EF9C-591F-443E-974C-24A9562C4C80}" srcOrd="3" destOrd="0" presId="urn:microsoft.com/office/officeart/2018/2/layout/IconVerticalSolidList"/>
    <dgm:cxn modelId="{33CE800F-ECF8-4F62-9C83-AE4DF72AB3A7}" type="presParOf" srcId="{D1F4F456-F34F-4258-9381-7E75B9A40BB6}" destId="{4E9AD77B-B6BF-4032-ADC5-E8B3C8842F76}" srcOrd="3" destOrd="0" presId="urn:microsoft.com/office/officeart/2018/2/layout/IconVerticalSolidList"/>
    <dgm:cxn modelId="{8DE143F9-E19B-4321-B2D6-CA6B9D8E9081}" type="presParOf" srcId="{D1F4F456-F34F-4258-9381-7E75B9A40BB6}" destId="{ACDD493C-3A6A-4E90-A82C-8C392672A316}" srcOrd="4" destOrd="0" presId="urn:microsoft.com/office/officeart/2018/2/layout/IconVerticalSolidList"/>
    <dgm:cxn modelId="{74C841C6-94C1-4E41-8946-F09362937C18}" type="presParOf" srcId="{ACDD493C-3A6A-4E90-A82C-8C392672A316}" destId="{18456F5A-B66F-4740-ABDA-5DB52BD60BB2}" srcOrd="0" destOrd="0" presId="urn:microsoft.com/office/officeart/2018/2/layout/IconVerticalSolidList"/>
    <dgm:cxn modelId="{AD67D2E4-408C-4B47-B258-24079BF1FB4B}" type="presParOf" srcId="{ACDD493C-3A6A-4E90-A82C-8C392672A316}" destId="{572E517C-720F-4A04-8ABB-00874E33C12E}" srcOrd="1" destOrd="0" presId="urn:microsoft.com/office/officeart/2018/2/layout/IconVerticalSolidList"/>
    <dgm:cxn modelId="{F2C52575-3693-41E7-ADB9-DF07EDB2902B}" type="presParOf" srcId="{ACDD493C-3A6A-4E90-A82C-8C392672A316}" destId="{D6194EBC-831C-4B09-B2E9-CC7E3A6EBB84}" srcOrd="2" destOrd="0" presId="urn:microsoft.com/office/officeart/2018/2/layout/IconVerticalSolidList"/>
    <dgm:cxn modelId="{E335868B-9B47-4D7D-B4B8-D7053B9CAFF2}" type="presParOf" srcId="{ACDD493C-3A6A-4E90-A82C-8C392672A316}" destId="{F92B173A-7D3B-4141-B53B-71BCEBC8283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44F9EE5-CABC-4B18-A609-9A7B0A14202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9217111-A560-458E-B746-C0F5F4AC2F7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Measuring security culture </a:t>
          </a:r>
        </a:p>
      </dgm:t>
    </dgm:pt>
    <dgm:pt modelId="{162A06D2-D301-436A-A118-970D5DA47261}" type="parTrans" cxnId="{75BB6133-0192-437E-A991-88D2CBE50FFE}">
      <dgm:prSet/>
      <dgm:spPr/>
      <dgm:t>
        <a:bodyPr/>
        <a:lstStyle/>
        <a:p>
          <a:endParaRPr lang="en-US"/>
        </a:p>
      </dgm:t>
    </dgm:pt>
    <dgm:pt modelId="{4F9F12E0-3544-45AD-A21E-9E8BC2FE436D}" type="sibTrans" cxnId="{75BB6133-0192-437E-A991-88D2CBE50FFE}">
      <dgm:prSet/>
      <dgm:spPr/>
      <dgm:t>
        <a:bodyPr/>
        <a:lstStyle/>
        <a:p>
          <a:endParaRPr lang="en-US"/>
        </a:p>
      </dgm:t>
    </dgm:pt>
    <dgm:pt modelId="{68E075A5-855D-415C-A5F0-0FFE14186BB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Reporting and escalation</a:t>
          </a:r>
        </a:p>
      </dgm:t>
    </dgm:pt>
    <dgm:pt modelId="{E4A3AA6C-CD33-4F5A-81E6-C2E5B476C09E}" type="parTrans" cxnId="{AD385E7E-7298-4FEF-B8B1-50666E55C0AD}">
      <dgm:prSet/>
      <dgm:spPr/>
      <dgm:t>
        <a:bodyPr/>
        <a:lstStyle/>
        <a:p>
          <a:endParaRPr lang="en-US"/>
        </a:p>
      </dgm:t>
    </dgm:pt>
    <dgm:pt modelId="{08424484-3666-4E3C-B1E5-DB075E99BB6E}" type="sibTrans" cxnId="{AD385E7E-7298-4FEF-B8B1-50666E55C0AD}">
      <dgm:prSet/>
      <dgm:spPr/>
      <dgm:t>
        <a:bodyPr/>
        <a:lstStyle/>
        <a:p>
          <a:endParaRPr lang="en-US"/>
        </a:p>
      </dgm:t>
    </dgm:pt>
    <dgm:pt modelId="{733D0E01-F0BE-4236-8ACD-3917EF4B2C7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Awareness training and phishing simulations</a:t>
          </a:r>
        </a:p>
      </dgm:t>
    </dgm:pt>
    <dgm:pt modelId="{7E3BC556-EFE8-48D3-9C32-84383EF12CE8}" type="parTrans" cxnId="{4679DC2C-C4F7-4CCA-A3DC-432C6EF77C8F}">
      <dgm:prSet/>
      <dgm:spPr/>
      <dgm:t>
        <a:bodyPr/>
        <a:lstStyle/>
        <a:p>
          <a:endParaRPr lang="en-US"/>
        </a:p>
      </dgm:t>
    </dgm:pt>
    <dgm:pt modelId="{3FE45D6D-9D14-4F61-B8B0-25033FC8A0D7}" type="sibTrans" cxnId="{4679DC2C-C4F7-4CCA-A3DC-432C6EF77C8F}">
      <dgm:prSet/>
      <dgm:spPr/>
      <dgm:t>
        <a:bodyPr/>
        <a:lstStyle/>
        <a:p>
          <a:endParaRPr lang="en-US"/>
        </a:p>
      </dgm:t>
    </dgm:pt>
    <dgm:pt modelId="{D1F4F456-F34F-4258-9381-7E75B9A40BB6}" type="pres">
      <dgm:prSet presAssocID="{444F9EE5-CABC-4B18-A609-9A7B0A14202E}" presName="root" presStyleCnt="0">
        <dgm:presLayoutVars>
          <dgm:dir/>
          <dgm:resizeHandles val="exact"/>
        </dgm:presLayoutVars>
      </dgm:prSet>
      <dgm:spPr/>
    </dgm:pt>
    <dgm:pt modelId="{3854E9DB-EBEE-46A6-9D57-B0B3FF51A35E}" type="pres">
      <dgm:prSet presAssocID="{733D0E01-F0BE-4236-8ACD-3917EF4B2C77}" presName="compNode" presStyleCnt="0"/>
      <dgm:spPr/>
    </dgm:pt>
    <dgm:pt modelId="{76551F8C-DDE0-4ACB-8FD2-A3C0DFB55ACD}" type="pres">
      <dgm:prSet presAssocID="{733D0E01-F0BE-4236-8ACD-3917EF4B2C77}" presName="bgRect" presStyleLbl="bgShp" presStyleIdx="0" presStyleCnt="3" custLinFactNeighborX="-86129" custLinFactNeighborY="-2989"/>
      <dgm:spPr/>
    </dgm:pt>
    <dgm:pt modelId="{8F37C9DD-FF6B-48FC-9CB4-9954FF350648}" type="pres">
      <dgm:prSet presAssocID="{733D0E01-F0BE-4236-8ACD-3917EF4B2C7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shing with solid fill"/>
        </a:ext>
      </dgm:extLst>
    </dgm:pt>
    <dgm:pt modelId="{5801FA66-C512-4F40-BC8C-4E2BB6FCB6B9}" type="pres">
      <dgm:prSet presAssocID="{733D0E01-F0BE-4236-8ACD-3917EF4B2C77}" presName="spaceRect" presStyleCnt="0"/>
      <dgm:spPr/>
    </dgm:pt>
    <dgm:pt modelId="{9586EF9C-591F-443E-974C-24A9562C4C80}" type="pres">
      <dgm:prSet presAssocID="{733D0E01-F0BE-4236-8ACD-3917EF4B2C77}" presName="parTx" presStyleLbl="revTx" presStyleIdx="0" presStyleCnt="3">
        <dgm:presLayoutVars>
          <dgm:chMax val="0"/>
          <dgm:chPref val="0"/>
        </dgm:presLayoutVars>
      </dgm:prSet>
      <dgm:spPr/>
    </dgm:pt>
    <dgm:pt modelId="{4E9AD77B-B6BF-4032-ADC5-E8B3C8842F76}" type="pres">
      <dgm:prSet presAssocID="{3FE45D6D-9D14-4F61-B8B0-25033FC8A0D7}" presName="sibTrans" presStyleCnt="0"/>
      <dgm:spPr/>
    </dgm:pt>
    <dgm:pt modelId="{E11E0ACF-C090-4B90-8178-2B5674022CA5}" type="pres">
      <dgm:prSet presAssocID="{A9217111-A560-458E-B746-C0F5F4AC2F72}" presName="compNode" presStyleCnt="0"/>
      <dgm:spPr/>
    </dgm:pt>
    <dgm:pt modelId="{55BE693D-A660-4CF8-A93F-50DE816DB293}" type="pres">
      <dgm:prSet presAssocID="{A9217111-A560-458E-B746-C0F5F4AC2F72}" presName="bgRect" presStyleLbl="bgShp" presStyleIdx="1" presStyleCnt="3"/>
      <dgm:spPr/>
    </dgm:pt>
    <dgm:pt modelId="{EE6F0B56-BBA0-4C7E-AD99-007E4625DFCB}" type="pres">
      <dgm:prSet presAssocID="{A9217111-A560-458E-B746-C0F5F4AC2F7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 with solid fill"/>
        </a:ext>
      </dgm:extLst>
    </dgm:pt>
    <dgm:pt modelId="{EC23AC66-799B-4C8B-8407-4F6852E2EE13}" type="pres">
      <dgm:prSet presAssocID="{A9217111-A560-458E-B746-C0F5F4AC2F72}" presName="spaceRect" presStyleCnt="0"/>
      <dgm:spPr/>
    </dgm:pt>
    <dgm:pt modelId="{6F384627-8CA5-4728-8BED-1E0FC3AF42F8}" type="pres">
      <dgm:prSet presAssocID="{A9217111-A560-458E-B746-C0F5F4AC2F72}" presName="parTx" presStyleLbl="revTx" presStyleIdx="1" presStyleCnt="3">
        <dgm:presLayoutVars>
          <dgm:chMax val="0"/>
          <dgm:chPref val="0"/>
        </dgm:presLayoutVars>
      </dgm:prSet>
      <dgm:spPr/>
    </dgm:pt>
    <dgm:pt modelId="{96AD67C6-4AA6-41DA-95DC-B5968481DAAB}" type="pres">
      <dgm:prSet presAssocID="{4F9F12E0-3544-45AD-A21E-9E8BC2FE436D}" presName="sibTrans" presStyleCnt="0"/>
      <dgm:spPr/>
    </dgm:pt>
    <dgm:pt modelId="{ACDD493C-3A6A-4E90-A82C-8C392672A316}" type="pres">
      <dgm:prSet presAssocID="{68E075A5-855D-415C-A5F0-0FFE14186BB9}" presName="compNode" presStyleCnt="0"/>
      <dgm:spPr/>
    </dgm:pt>
    <dgm:pt modelId="{18456F5A-B66F-4740-ABDA-5DB52BD60BB2}" type="pres">
      <dgm:prSet presAssocID="{68E075A5-855D-415C-A5F0-0FFE14186BB9}" presName="bgRect" presStyleLbl="bgShp" presStyleIdx="2" presStyleCnt="3"/>
      <dgm:spPr/>
    </dgm:pt>
    <dgm:pt modelId="{572E517C-720F-4A04-8ABB-00874E33C12E}" type="pres">
      <dgm:prSet presAssocID="{68E075A5-855D-415C-A5F0-0FFE14186BB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bar chart with solid fill"/>
        </a:ext>
      </dgm:extLst>
    </dgm:pt>
    <dgm:pt modelId="{D6194EBC-831C-4B09-B2E9-CC7E3A6EBB84}" type="pres">
      <dgm:prSet presAssocID="{68E075A5-855D-415C-A5F0-0FFE14186BB9}" presName="spaceRect" presStyleCnt="0"/>
      <dgm:spPr/>
    </dgm:pt>
    <dgm:pt modelId="{F92B173A-7D3B-4141-B53B-71BCEBC8283D}" type="pres">
      <dgm:prSet presAssocID="{68E075A5-855D-415C-A5F0-0FFE14186BB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679DC2C-C4F7-4CCA-A3DC-432C6EF77C8F}" srcId="{444F9EE5-CABC-4B18-A609-9A7B0A14202E}" destId="{733D0E01-F0BE-4236-8ACD-3917EF4B2C77}" srcOrd="0" destOrd="0" parTransId="{7E3BC556-EFE8-48D3-9C32-84383EF12CE8}" sibTransId="{3FE45D6D-9D14-4F61-B8B0-25033FC8A0D7}"/>
    <dgm:cxn modelId="{75BB6133-0192-437E-A991-88D2CBE50FFE}" srcId="{444F9EE5-CABC-4B18-A609-9A7B0A14202E}" destId="{A9217111-A560-458E-B746-C0F5F4AC2F72}" srcOrd="1" destOrd="0" parTransId="{162A06D2-D301-436A-A118-970D5DA47261}" sibTransId="{4F9F12E0-3544-45AD-A21E-9E8BC2FE436D}"/>
    <dgm:cxn modelId="{7496425C-016B-46D3-B3CE-891BE7744F0E}" type="presOf" srcId="{68E075A5-855D-415C-A5F0-0FFE14186BB9}" destId="{F92B173A-7D3B-4141-B53B-71BCEBC8283D}" srcOrd="0" destOrd="0" presId="urn:microsoft.com/office/officeart/2018/2/layout/IconVerticalSolidList"/>
    <dgm:cxn modelId="{AD385E7E-7298-4FEF-B8B1-50666E55C0AD}" srcId="{444F9EE5-CABC-4B18-A609-9A7B0A14202E}" destId="{68E075A5-855D-415C-A5F0-0FFE14186BB9}" srcOrd="2" destOrd="0" parTransId="{E4A3AA6C-CD33-4F5A-81E6-C2E5B476C09E}" sibTransId="{08424484-3666-4E3C-B1E5-DB075E99BB6E}"/>
    <dgm:cxn modelId="{983403A2-E5A4-4AA3-AE05-854469092FC4}" type="presOf" srcId="{444F9EE5-CABC-4B18-A609-9A7B0A14202E}" destId="{D1F4F456-F34F-4258-9381-7E75B9A40BB6}" srcOrd="0" destOrd="0" presId="urn:microsoft.com/office/officeart/2018/2/layout/IconVerticalSolidList"/>
    <dgm:cxn modelId="{16009BC0-C08D-4FAB-A1F7-8A2E42E6B770}" type="presOf" srcId="{733D0E01-F0BE-4236-8ACD-3917EF4B2C77}" destId="{9586EF9C-591F-443E-974C-24A9562C4C80}" srcOrd="0" destOrd="0" presId="urn:microsoft.com/office/officeart/2018/2/layout/IconVerticalSolidList"/>
    <dgm:cxn modelId="{DF6046D7-8FD0-4400-9051-39CE10B305C4}" type="presOf" srcId="{A9217111-A560-458E-B746-C0F5F4AC2F72}" destId="{6F384627-8CA5-4728-8BED-1E0FC3AF42F8}" srcOrd="0" destOrd="0" presId="urn:microsoft.com/office/officeart/2018/2/layout/IconVerticalSolidList"/>
    <dgm:cxn modelId="{6282DEF7-7FC4-4E89-9211-51ADEDDA0467}" type="presParOf" srcId="{D1F4F456-F34F-4258-9381-7E75B9A40BB6}" destId="{3854E9DB-EBEE-46A6-9D57-B0B3FF51A35E}" srcOrd="0" destOrd="0" presId="urn:microsoft.com/office/officeart/2018/2/layout/IconVerticalSolidList"/>
    <dgm:cxn modelId="{43F61F8D-9906-4824-A3E6-6D0F990E2242}" type="presParOf" srcId="{3854E9DB-EBEE-46A6-9D57-B0B3FF51A35E}" destId="{76551F8C-DDE0-4ACB-8FD2-A3C0DFB55ACD}" srcOrd="0" destOrd="0" presId="urn:microsoft.com/office/officeart/2018/2/layout/IconVerticalSolidList"/>
    <dgm:cxn modelId="{F9C19DEE-66EE-48F0-8C54-14D18A237593}" type="presParOf" srcId="{3854E9DB-EBEE-46A6-9D57-B0B3FF51A35E}" destId="{8F37C9DD-FF6B-48FC-9CB4-9954FF350648}" srcOrd="1" destOrd="0" presId="urn:microsoft.com/office/officeart/2018/2/layout/IconVerticalSolidList"/>
    <dgm:cxn modelId="{1C719144-04D9-4783-BCFA-7B4FB068C145}" type="presParOf" srcId="{3854E9DB-EBEE-46A6-9D57-B0B3FF51A35E}" destId="{5801FA66-C512-4F40-BC8C-4E2BB6FCB6B9}" srcOrd="2" destOrd="0" presId="urn:microsoft.com/office/officeart/2018/2/layout/IconVerticalSolidList"/>
    <dgm:cxn modelId="{E58C100F-339F-4257-B64F-EBD5588058BA}" type="presParOf" srcId="{3854E9DB-EBEE-46A6-9D57-B0B3FF51A35E}" destId="{9586EF9C-591F-443E-974C-24A9562C4C80}" srcOrd="3" destOrd="0" presId="urn:microsoft.com/office/officeart/2018/2/layout/IconVerticalSolidList"/>
    <dgm:cxn modelId="{4AFA2C65-473C-48F2-BC2D-6FF7DEB76BAC}" type="presParOf" srcId="{D1F4F456-F34F-4258-9381-7E75B9A40BB6}" destId="{4E9AD77B-B6BF-4032-ADC5-E8B3C8842F76}" srcOrd="1" destOrd="0" presId="urn:microsoft.com/office/officeart/2018/2/layout/IconVerticalSolidList"/>
    <dgm:cxn modelId="{902E45DA-F89F-46A3-AE24-0FA81199AF4F}" type="presParOf" srcId="{D1F4F456-F34F-4258-9381-7E75B9A40BB6}" destId="{E11E0ACF-C090-4B90-8178-2B5674022CA5}" srcOrd="2" destOrd="0" presId="urn:microsoft.com/office/officeart/2018/2/layout/IconVerticalSolidList"/>
    <dgm:cxn modelId="{05916C54-5F5B-4EF7-BF9C-E28540DE3E7F}" type="presParOf" srcId="{E11E0ACF-C090-4B90-8178-2B5674022CA5}" destId="{55BE693D-A660-4CF8-A93F-50DE816DB293}" srcOrd="0" destOrd="0" presId="urn:microsoft.com/office/officeart/2018/2/layout/IconVerticalSolidList"/>
    <dgm:cxn modelId="{D4B597AA-22CB-407E-8D83-7906F70E42EA}" type="presParOf" srcId="{E11E0ACF-C090-4B90-8178-2B5674022CA5}" destId="{EE6F0B56-BBA0-4C7E-AD99-007E4625DFCB}" srcOrd="1" destOrd="0" presId="urn:microsoft.com/office/officeart/2018/2/layout/IconVerticalSolidList"/>
    <dgm:cxn modelId="{CC7C04E2-F227-4B7C-BC92-DF926492DDB4}" type="presParOf" srcId="{E11E0ACF-C090-4B90-8178-2B5674022CA5}" destId="{EC23AC66-799B-4C8B-8407-4F6852E2EE13}" srcOrd="2" destOrd="0" presId="urn:microsoft.com/office/officeart/2018/2/layout/IconVerticalSolidList"/>
    <dgm:cxn modelId="{279B4C50-50F5-47A4-9227-ABF4EC4E31CA}" type="presParOf" srcId="{E11E0ACF-C090-4B90-8178-2B5674022CA5}" destId="{6F384627-8CA5-4728-8BED-1E0FC3AF42F8}" srcOrd="3" destOrd="0" presId="urn:microsoft.com/office/officeart/2018/2/layout/IconVerticalSolidList"/>
    <dgm:cxn modelId="{2CEEDEC5-FEF0-41D7-B943-6E13014EA155}" type="presParOf" srcId="{D1F4F456-F34F-4258-9381-7E75B9A40BB6}" destId="{96AD67C6-4AA6-41DA-95DC-B5968481DAAB}" srcOrd="3" destOrd="0" presId="urn:microsoft.com/office/officeart/2018/2/layout/IconVerticalSolidList"/>
    <dgm:cxn modelId="{F05CABFC-7CD1-42A2-8D8B-C6DD850B22E1}" type="presParOf" srcId="{D1F4F456-F34F-4258-9381-7E75B9A40BB6}" destId="{ACDD493C-3A6A-4E90-A82C-8C392672A316}" srcOrd="4" destOrd="0" presId="urn:microsoft.com/office/officeart/2018/2/layout/IconVerticalSolidList"/>
    <dgm:cxn modelId="{03B9B53A-180D-47CE-9003-67D1146CCAA5}" type="presParOf" srcId="{ACDD493C-3A6A-4E90-A82C-8C392672A316}" destId="{18456F5A-B66F-4740-ABDA-5DB52BD60BB2}" srcOrd="0" destOrd="0" presId="urn:microsoft.com/office/officeart/2018/2/layout/IconVerticalSolidList"/>
    <dgm:cxn modelId="{3B80BF80-D633-4FC5-B993-7806E35122F4}" type="presParOf" srcId="{ACDD493C-3A6A-4E90-A82C-8C392672A316}" destId="{572E517C-720F-4A04-8ABB-00874E33C12E}" srcOrd="1" destOrd="0" presId="urn:microsoft.com/office/officeart/2018/2/layout/IconVerticalSolidList"/>
    <dgm:cxn modelId="{255BAF51-6478-4F3F-BE89-F8E8C529D1AF}" type="presParOf" srcId="{ACDD493C-3A6A-4E90-A82C-8C392672A316}" destId="{D6194EBC-831C-4B09-B2E9-CC7E3A6EBB84}" srcOrd="2" destOrd="0" presId="urn:microsoft.com/office/officeart/2018/2/layout/IconVerticalSolidList"/>
    <dgm:cxn modelId="{95DC03D2-B0F8-4269-8A7B-227518996E75}" type="presParOf" srcId="{ACDD493C-3A6A-4E90-A82C-8C392672A316}" destId="{F92B173A-7D3B-4141-B53B-71BCEBC8283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44F9EE5-CABC-4B18-A609-9A7B0A14202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9217111-A560-458E-B746-C0F5F4AC2F72}">
      <dgm:prSet/>
      <dgm:spPr/>
      <dgm:t>
        <a:bodyPr/>
        <a:lstStyle/>
        <a:p>
          <a:r>
            <a:rPr lang="en-US"/>
            <a:t>Contract Clauses (Right to Audit, Reporting requirements) </a:t>
          </a:r>
        </a:p>
      </dgm:t>
    </dgm:pt>
    <dgm:pt modelId="{162A06D2-D301-436A-A118-970D5DA47261}" type="parTrans" cxnId="{75BB6133-0192-437E-A991-88D2CBE50FFE}">
      <dgm:prSet/>
      <dgm:spPr/>
      <dgm:t>
        <a:bodyPr/>
        <a:lstStyle/>
        <a:p>
          <a:endParaRPr lang="en-US"/>
        </a:p>
      </dgm:t>
    </dgm:pt>
    <dgm:pt modelId="{4F9F12E0-3544-45AD-A21E-9E8BC2FE436D}" type="sibTrans" cxnId="{75BB6133-0192-437E-A991-88D2CBE50FFE}">
      <dgm:prSet/>
      <dgm:spPr/>
      <dgm:t>
        <a:bodyPr/>
        <a:lstStyle/>
        <a:p>
          <a:endParaRPr lang="en-US"/>
        </a:p>
      </dgm:t>
    </dgm:pt>
    <dgm:pt modelId="{733D0E01-F0BE-4236-8ACD-3917EF4B2C77}">
      <dgm:prSet/>
      <dgm:spPr/>
      <dgm:t>
        <a:bodyPr/>
        <a:lstStyle/>
        <a:p>
          <a:r>
            <a:rPr lang="en-US" dirty="0"/>
            <a:t>Control testing  on your instance of the third-party software  </a:t>
          </a:r>
        </a:p>
      </dgm:t>
    </dgm:pt>
    <dgm:pt modelId="{7E3BC556-EFE8-48D3-9C32-84383EF12CE8}" type="parTrans" cxnId="{18622BAC-141B-4E34-91E7-524DE45E4CA2}">
      <dgm:prSet/>
      <dgm:spPr/>
      <dgm:t>
        <a:bodyPr/>
        <a:lstStyle/>
        <a:p>
          <a:endParaRPr lang="en-US"/>
        </a:p>
      </dgm:t>
    </dgm:pt>
    <dgm:pt modelId="{3FE45D6D-9D14-4F61-B8B0-25033FC8A0D7}" type="sibTrans" cxnId="{18622BAC-141B-4E34-91E7-524DE45E4CA2}">
      <dgm:prSet/>
      <dgm:spPr/>
      <dgm:t>
        <a:bodyPr/>
        <a:lstStyle/>
        <a:p>
          <a:endParaRPr lang="en-US"/>
        </a:p>
      </dgm:t>
    </dgm:pt>
    <dgm:pt modelId="{68E075A5-855D-415C-A5F0-0FFE14186BB9}">
      <dgm:prSet/>
      <dgm:spPr/>
      <dgm:t>
        <a:bodyPr/>
        <a:lstStyle/>
        <a:p>
          <a:r>
            <a:rPr lang="en-US" dirty="0"/>
            <a:t>Understanding how third parties access your environment , how you share data securely </a:t>
          </a:r>
        </a:p>
      </dgm:t>
    </dgm:pt>
    <dgm:pt modelId="{E4A3AA6C-CD33-4F5A-81E6-C2E5B476C09E}" type="parTrans" cxnId="{AD385E7E-7298-4FEF-B8B1-50666E55C0AD}">
      <dgm:prSet/>
      <dgm:spPr/>
      <dgm:t>
        <a:bodyPr/>
        <a:lstStyle/>
        <a:p>
          <a:endParaRPr lang="en-US"/>
        </a:p>
      </dgm:t>
    </dgm:pt>
    <dgm:pt modelId="{08424484-3666-4E3C-B1E5-DB075E99BB6E}" type="sibTrans" cxnId="{AD385E7E-7298-4FEF-B8B1-50666E55C0AD}">
      <dgm:prSet/>
      <dgm:spPr/>
      <dgm:t>
        <a:bodyPr/>
        <a:lstStyle/>
        <a:p>
          <a:endParaRPr lang="en-US"/>
        </a:p>
      </dgm:t>
    </dgm:pt>
    <dgm:pt modelId="{D1F4F456-F34F-4258-9381-7E75B9A40BB6}" type="pres">
      <dgm:prSet presAssocID="{444F9EE5-CABC-4B18-A609-9A7B0A14202E}" presName="root" presStyleCnt="0">
        <dgm:presLayoutVars>
          <dgm:dir/>
          <dgm:resizeHandles val="exact"/>
        </dgm:presLayoutVars>
      </dgm:prSet>
      <dgm:spPr/>
    </dgm:pt>
    <dgm:pt modelId="{E11E0ACF-C090-4B90-8178-2B5674022CA5}" type="pres">
      <dgm:prSet presAssocID="{A9217111-A560-458E-B746-C0F5F4AC2F72}" presName="compNode" presStyleCnt="0"/>
      <dgm:spPr/>
    </dgm:pt>
    <dgm:pt modelId="{55BE693D-A660-4CF8-A93F-50DE816DB293}" type="pres">
      <dgm:prSet presAssocID="{A9217111-A560-458E-B746-C0F5F4AC2F72}" presName="bgRect" presStyleLbl="bgShp" presStyleIdx="0" presStyleCnt="3"/>
      <dgm:spPr/>
    </dgm:pt>
    <dgm:pt modelId="{EE6F0B56-BBA0-4C7E-AD99-007E4625DFCB}" type="pres">
      <dgm:prSet presAssocID="{A9217111-A560-458E-B746-C0F5F4AC2F7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EC23AC66-799B-4C8B-8407-4F6852E2EE13}" type="pres">
      <dgm:prSet presAssocID="{A9217111-A560-458E-B746-C0F5F4AC2F72}" presName="spaceRect" presStyleCnt="0"/>
      <dgm:spPr/>
    </dgm:pt>
    <dgm:pt modelId="{6F384627-8CA5-4728-8BED-1E0FC3AF42F8}" type="pres">
      <dgm:prSet presAssocID="{A9217111-A560-458E-B746-C0F5F4AC2F72}" presName="parTx" presStyleLbl="revTx" presStyleIdx="0" presStyleCnt="3">
        <dgm:presLayoutVars>
          <dgm:chMax val="0"/>
          <dgm:chPref val="0"/>
        </dgm:presLayoutVars>
      </dgm:prSet>
      <dgm:spPr/>
    </dgm:pt>
    <dgm:pt modelId="{96AD67C6-4AA6-41DA-95DC-B5968481DAAB}" type="pres">
      <dgm:prSet presAssocID="{4F9F12E0-3544-45AD-A21E-9E8BC2FE436D}" presName="sibTrans" presStyleCnt="0"/>
      <dgm:spPr/>
    </dgm:pt>
    <dgm:pt modelId="{3854E9DB-EBEE-46A6-9D57-B0B3FF51A35E}" type="pres">
      <dgm:prSet presAssocID="{733D0E01-F0BE-4236-8ACD-3917EF4B2C77}" presName="compNode" presStyleCnt="0"/>
      <dgm:spPr/>
    </dgm:pt>
    <dgm:pt modelId="{76551F8C-DDE0-4ACB-8FD2-A3C0DFB55ACD}" type="pres">
      <dgm:prSet presAssocID="{733D0E01-F0BE-4236-8ACD-3917EF4B2C77}" presName="bgRect" presStyleLbl="bgShp" presStyleIdx="1" presStyleCnt="3" custLinFactNeighborX="-86129" custLinFactNeighborY="-2989"/>
      <dgm:spPr/>
    </dgm:pt>
    <dgm:pt modelId="{8F37C9DD-FF6B-48FC-9CB4-9954FF350648}" type="pres">
      <dgm:prSet presAssocID="{733D0E01-F0BE-4236-8ACD-3917EF4B2C7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 with solid fill"/>
        </a:ext>
      </dgm:extLst>
    </dgm:pt>
    <dgm:pt modelId="{5801FA66-C512-4F40-BC8C-4E2BB6FCB6B9}" type="pres">
      <dgm:prSet presAssocID="{733D0E01-F0BE-4236-8ACD-3917EF4B2C77}" presName="spaceRect" presStyleCnt="0"/>
      <dgm:spPr/>
    </dgm:pt>
    <dgm:pt modelId="{9586EF9C-591F-443E-974C-24A9562C4C80}" type="pres">
      <dgm:prSet presAssocID="{733D0E01-F0BE-4236-8ACD-3917EF4B2C77}" presName="parTx" presStyleLbl="revTx" presStyleIdx="1" presStyleCnt="3">
        <dgm:presLayoutVars>
          <dgm:chMax val="0"/>
          <dgm:chPref val="0"/>
        </dgm:presLayoutVars>
      </dgm:prSet>
      <dgm:spPr/>
    </dgm:pt>
    <dgm:pt modelId="{4E9AD77B-B6BF-4032-ADC5-E8B3C8842F76}" type="pres">
      <dgm:prSet presAssocID="{3FE45D6D-9D14-4F61-B8B0-25033FC8A0D7}" presName="sibTrans" presStyleCnt="0"/>
      <dgm:spPr/>
    </dgm:pt>
    <dgm:pt modelId="{ACDD493C-3A6A-4E90-A82C-8C392672A316}" type="pres">
      <dgm:prSet presAssocID="{68E075A5-855D-415C-A5F0-0FFE14186BB9}" presName="compNode" presStyleCnt="0"/>
      <dgm:spPr/>
    </dgm:pt>
    <dgm:pt modelId="{18456F5A-B66F-4740-ABDA-5DB52BD60BB2}" type="pres">
      <dgm:prSet presAssocID="{68E075A5-855D-415C-A5F0-0FFE14186BB9}" presName="bgRect" presStyleLbl="bgShp" presStyleIdx="2" presStyleCnt="3"/>
      <dgm:spPr/>
    </dgm:pt>
    <dgm:pt modelId="{572E517C-720F-4A04-8ABB-00874E33C12E}" type="pres">
      <dgm:prSet presAssocID="{68E075A5-855D-415C-A5F0-0FFE14186BB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ld Key with solid fill"/>
        </a:ext>
      </dgm:extLst>
    </dgm:pt>
    <dgm:pt modelId="{D6194EBC-831C-4B09-B2E9-CC7E3A6EBB84}" type="pres">
      <dgm:prSet presAssocID="{68E075A5-855D-415C-A5F0-0FFE14186BB9}" presName="spaceRect" presStyleCnt="0"/>
      <dgm:spPr/>
    </dgm:pt>
    <dgm:pt modelId="{F92B173A-7D3B-4141-B53B-71BCEBC8283D}" type="pres">
      <dgm:prSet presAssocID="{68E075A5-855D-415C-A5F0-0FFE14186BB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781632D-23F8-41AB-B1E6-A13C39B69D6D}" type="presOf" srcId="{733D0E01-F0BE-4236-8ACD-3917EF4B2C77}" destId="{9586EF9C-591F-443E-974C-24A9562C4C80}" srcOrd="0" destOrd="0" presId="urn:microsoft.com/office/officeart/2018/2/layout/IconVerticalSolidList"/>
    <dgm:cxn modelId="{75BB6133-0192-437E-A991-88D2CBE50FFE}" srcId="{444F9EE5-CABC-4B18-A609-9A7B0A14202E}" destId="{A9217111-A560-458E-B746-C0F5F4AC2F72}" srcOrd="0" destOrd="0" parTransId="{162A06D2-D301-436A-A118-970D5DA47261}" sibTransId="{4F9F12E0-3544-45AD-A21E-9E8BC2FE436D}"/>
    <dgm:cxn modelId="{A197EF5F-0ACF-4844-BC77-EBAA2FD02A29}" type="presOf" srcId="{68E075A5-855D-415C-A5F0-0FFE14186BB9}" destId="{F92B173A-7D3B-4141-B53B-71BCEBC8283D}" srcOrd="0" destOrd="0" presId="urn:microsoft.com/office/officeart/2018/2/layout/IconVerticalSolidList"/>
    <dgm:cxn modelId="{AD385E7E-7298-4FEF-B8B1-50666E55C0AD}" srcId="{444F9EE5-CABC-4B18-A609-9A7B0A14202E}" destId="{68E075A5-855D-415C-A5F0-0FFE14186BB9}" srcOrd="2" destOrd="0" parTransId="{E4A3AA6C-CD33-4F5A-81E6-C2E5B476C09E}" sibTransId="{08424484-3666-4E3C-B1E5-DB075E99BB6E}"/>
    <dgm:cxn modelId="{79459D9E-103C-4A7A-8AC5-2D89C5E44508}" type="presOf" srcId="{A9217111-A560-458E-B746-C0F5F4AC2F72}" destId="{6F384627-8CA5-4728-8BED-1E0FC3AF42F8}" srcOrd="0" destOrd="0" presId="urn:microsoft.com/office/officeart/2018/2/layout/IconVerticalSolidList"/>
    <dgm:cxn modelId="{983403A2-E5A4-4AA3-AE05-854469092FC4}" type="presOf" srcId="{444F9EE5-CABC-4B18-A609-9A7B0A14202E}" destId="{D1F4F456-F34F-4258-9381-7E75B9A40BB6}" srcOrd="0" destOrd="0" presId="urn:microsoft.com/office/officeart/2018/2/layout/IconVerticalSolidList"/>
    <dgm:cxn modelId="{18622BAC-141B-4E34-91E7-524DE45E4CA2}" srcId="{444F9EE5-CABC-4B18-A609-9A7B0A14202E}" destId="{733D0E01-F0BE-4236-8ACD-3917EF4B2C77}" srcOrd="1" destOrd="0" parTransId="{7E3BC556-EFE8-48D3-9C32-84383EF12CE8}" sibTransId="{3FE45D6D-9D14-4F61-B8B0-25033FC8A0D7}"/>
    <dgm:cxn modelId="{71218C27-935F-4E4F-905C-B392A460E269}" type="presParOf" srcId="{D1F4F456-F34F-4258-9381-7E75B9A40BB6}" destId="{E11E0ACF-C090-4B90-8178-2B5674022CA5}" srcOrd="0" destOrd="0" presId="urn:microsoft.com/office/officeart/2018/2/layout/IconVerticalSolidList"/>
    <dgm:cxn modelId="{08900219-5910-49AD-8BE4-0A1149F6AE6A}" type="presParOf" srcId="{E11E0ACF-C090-4B90-8178-2B5674022CA5}" destId="{55BE693D-A660-4CF8-A93F-50DE816DB293}" srcOrd="0" destOrd="0" presId="urn:microsoft.com/office/officeart/2018/2/layout/IconVerticalSolidList"/>
    <dgm:cxn modelId="{00696A78-6F5A-4BE9-8D44-EFF2650F72EA}" type="presParOf" srcId="{E11E0ACF-C090-4B90-8178-2B5674022CA5}" destId="{EE6F0B56-BBA0-4C7E-AD99-007E4625DFCB}" srcOrd="1" destOrd="0" presId="urn:microsoft.com/office/officeart/2018/2/layout/IconVerticalSolidList"/>
    <dgm:cxn modelId="{2DDD8076-7E6D-480A-B1A2-183185866B15}" type="presParOf" srcId="{E11E0ACF-C090-4B90-8178-2B5674022CA5}" destId="{EC23AC66-799B-4C8B-8407-4F6852E2EE13}" srcOrd="2" destOrd="0" presId="urn:microsoft.com/office/officeart/2018/2/layout/IconVerticalSolidList"/>
    <dgm:cxn modelId="{90978B22-57FB-4BE9-8F06-AE9D2C7C342B}" type="presParOf" srcId="{E11E0ACF-C090-4B90-8178-2B5674022CA5}" destId="{6F384627-8CA5-4728-8BED-1E0FC3AF42F8}" srcOrd="3" destOrd="0" presId="urn:microsoft.com/office/officeart/2018/2/layout/IconVerticalSolidList"/>
    <dgm:cxn modelId="{F0326EB8-6612-47E9-97E8-9E146B07D7CB}" type="presParOf" srcId="{D1F4F456-F34F-4258-9381-7E75B9A40BB6}" destId="{96AD67C6-4AA6-41DA-95DC-B5968481DAAB}" srcOrd="1" destOrd="0" presId="urn:microsoft.com/office/officeart/2018/2/layout/IconVerticalSolidList"/>
    <dgm:cxn modelId="{8B211614-EE25-4CAB-B135-1E141CA1C64F}" type="presParOf" srcId="{D1F4F456-F34F-4258-9381-7E75B9A40BB6}" destId="{3854E9DB-EBEE-46A6-9D57-B0B3FF51A35E}" srcOrd="2" destOrd="0" presId="urn:microsoft.com/office/officeart/2018/2/layout/IconVerticalSolidList"/>
    <dgm:cxn modelId="{D02BEEE7-B0D6-45EE-A97C-6CCEB31F2D52}" type="presParOf" srcId="{3854E9DB-EBEE-46A6-9D57-B0B3FF51A35E}" destId="{76551F8C-DDE0-4ACB-8FD2-A3C0DFB55ACD}" srcOrd="0" destOrd="0" presId="urn:microsoft.com/office/officeart/2018/2/layout/IconVerticalSolidList"/>
    <dgm:cxn modelId="{FB3FC1E9-4352-4F2C-9BA7-CD8E69D6FFEE}" type="presParOf" srcId="{3854E9DB-EBEE-46A6-9D57-B0B3FF51A35E}" destId="{8F37C9DD-FF6B-48FC-9CB4-9954FF350648}" srcOrd="1" destOrd="0" presId="urn:microsoft.com/office/officeart/2018/2/layout/IconVerticalSolidList"/>
    <dgm:cxn modelId="{3B158FAC-B709-4CAF-A5C8-A02AD4F61EF4}" type="presParOf" srcId="{3854E9DB-EBEE-46A6-9D57-B0B3FF51A35E}" destId="{5801FA66-C512-4F40-BC8C-4E2BB6FCB6B9}" srcOrd="2" destOrd="0" presId="urn:microsoft.com/office/officeart/2018/2/layout/IconVerticalSolidList"/>
    <dgm:cxn modelId="{DD8569CE-D64C-467D-8F50-29AB945B078F}" type="presParOf" srcId="{3854E9DB-EBEE-46A6-9D57-B0B3FF51A35E}" destId="{9586EF9C-591F-443E-974C-24A9562C4C80}" srcOrd="3" destOrd="0" presId="urn:microsoft.com/office/officeart/2018/2/layout/IconVerticalSolidList"/>
    <dgm:cxn modelId="{33CE800F-ECF8-4F62-9C83-AE4DF72AB3A7}" type="presParOf" srcId="{D1F4F456-F34F-4258-9381-7E75B9A40BB6}" destId="{4E9AD77B-B6BF-4032-ADC5-E8B3C8842F76}" srcOrd="3" destOrd="0" presId="urn:microsoft.com/office/officeart/2018/2/layout/IconVerticalSolidList"/>
    <dgm:cxn modelId="{8DE143F9-E19B-4321-B2D6-CA6B9D8E9081}" type="presParOf" srcId="{D1F4F456-F34F-4258-9381-7E75B9A40BB6}" destId="{ACDD493C-3A6A-4E90-A82C-8C392672A316}" srcOrd="4" destOrd="0" presId="urn:microsoft.com/office/officeart/2018/2/layout/IconVerticalSolidList"/>
    <dgm:cxn modelId="{74C841C6-94C1-4E41-8946-F09362937C18}" type="presParOf" srcId="{ACDD493C-3A6A-4E90-A82C-8C392672A316}" destId="{18456F5A-B66F-4740-ABDA-5DB52BD60BB2}" srcOrd="0" destOrd="0" presId="urn:microsoft.com/office/officeart/2018/2/layout/IconVerticalSolidList"/>
    <dgm:cxn modelId="{AD67D2E4-408C-4B47-B258-24079BF1FB4B}" type="presParOf" srcId="{ACDD493C-3A6A-4E90-A82C-8C392672A316}" destId="{572E517C-720F-4A04-8ABB-00874E33C12E}" srcOrd="1" destOrd="0" presId="urn:microsoft.com/office/officeart/2018/2/layout/IconVerticalSolidList"/>
    <dgm:cxn modelId="{F2C52575-3693-41E7-ADB9-DF07EDB2902B}" type="presParOf" srcId="{ACDD493C-3A6A-4E90-A82C-8C392672A316}" destId="{D6194EBC-831C-4B09-B2E9-CC7E3A6EBB84}" srcOrd="2" destOrd="0" presId="urn:microsoft.com/office/officeart/2018/2/layout/IconVerticalSolidList"/>
    <dgm:cxn modelId="{E335868B-9B47-4D7D-B4B8-D7053B9CAFF2}" type="presParOf" srcId="{ACDD493C-3A6A-4E90-A82C-8C392672A316}" destId="{F92B173A-7D3B-4141-B53B-71BCEBC8283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44F9EE5-CABC-4B18-A609-9A7B0A14202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9217111-A560-458E-B746-C0F5F4AC2F72}">
      <dgm:prSet/>
      <dgm:spPr/>
      <dgm:t>
        <a:bodyPr/>
        <a:lstStyle/>
        <a:p>
          <a:r>
            <a:rPr lang="en-US"/>
            <a:t>Disaster Recovery </a:t>
          </a:r>
        </a:p>
      </dgm:t>
    </dgm:pt>
    <dgm:pt modelId="{162A06D2-D301-436A-A118-970D5DA47261}" type="parTrans" cxnId="{75BB6133-0192-437E-A991-88D2CBE50FFE}">
      <dgm:prSet/>
      <dgm:spPr/>
      <dgm:t>
        <a:bodyPr/>
        <a:lstStyle/>
        <a:p>
          <a:endParaRPr lang="en-US"/>
        </a:p>
      </dgm:t>
    </dgm:pt>
    <dgm:pt modelId="{4F9F12E0-3544-45AD-A21E-9E8BC2FE436D}" type="sibTrans" cxnId="{75BB6133-0192-437E-A991-88D2CBE50FFE}">
      <dgm:prSet/>
      <dgm:spPr/>
      <dgm:t>
        <a:bodyPr/>
        <a:lstStyle/>
        <a:p>
          <a:endParaRPr lang="en-US"/>
        </a:p>
      </dgm:t>
    </dgm:pt>
    <dgm:pt modelId="{733D0E01-F0BE-4236-8ACD-3917EF4B2C77}">
      <dgm:prSet/>
      <dgm:spPr/>
      <dgm:t>
        <a:bodyPr/>
        <a:lstStyle/>
        <a:p>
          <a:r>
            <a:rPr lang="en-US"/>
            <a:t>Business Continuity </a:t>
          </a:r>
        </a:p>
      </dgm:t>
    </dgm:pt>
    <dgm:pt modelId="{7E3BC556-EFE8-48D3-9C32-84383EF12CE8}" type="parTrans" cxnId="{18622BAC-141B-4E34-91E7-524DE45E4CA2}">
      <dgm:prSet/>
      <dgm:spPr/>
      <dgm:t>
        <a:bodyPr/>
        <a:lstStyle/>
        <a:p>
          <a:endParaRPr lang="en-US"/>
        </a:p>
      </dgm:t>
    </dgm:pt>
    <dgm:pt modelId="{3FE45D6D-9D14-4F61-B8B0-25033FC8A0D7}" type="sibTrans" cxnId="{18622BAC-141B-4E34-91E7-524DE45E4CA2}">
      <dgm:prSet/>
      <dgm:spPr/>
      <dgm:t>
        <a:bodyPr/>
        <a:lstStyle/>
        <a:p>
          <a:endParaRPr lang="en-US"/>
        </a:p>
      </dgm:t>
    </dgm:pt>
    <dgm:pt modelId="{68E075A5-855D-415C-A5F0-0FFE14186BB9}">
      <dgm:prSet/>
      <dgm:spPr/>
      <dgm:t>
        <a:bodyPr/>
        <a:lstStyle/>
        <a:p>
          <a:r>
            <a:rPr lang="en-US"/>
            <a:t>Recovery playbook and crisis management</a:t>
          </a:r>
        </a:p>
      </dgm:t>
    </dgm:pt>
    <dgm:pt modelId="{E4A3AA6C-CD33-4F5A-81E6-C2E5B476C09E}" type="parTrans" cxnId="{AD385E7E-7298-4FEF-B8B1-50666E55C0AD}">
      <dgm:prSet/>
      <dgm:spPr/>
      <dgm:t>
        <a:bodyPr/>
        <a:lstStyle/>
        <a:p>
          <a:endParaRPr lang="en-US"/>
        </a:p>
      </dgm:t>
    </dgm:pt>
    <dgm:pt modelId="{08424484-3666-4E3C-B1E5-DB075E99BB6E}" type="sibTrans" cxnId="{AD385E7E-7298-4FEF-B8B1-50666E55C0AD}">
      <dgm:prSet/>
      <dgm:spPr/>
      <dgm:t>
        <a:bodyPr/>
        <a:lstStyle/>
        <a:p>
          <a:endParaRPr lang="en-US"/>
        </a:p>
      </dgm:t>
    </dgm:pt>
    <dgm:pt modelId="{D1F4F456-F34F-4258-9381-7E75B9A40BB6}" type="pres">
      <dgm:prSet presAssocID="{444F9EE5-CABC-4B18-A609-9A7B0A14202E}" presName="root" presStyleCnt="0">
        <dgm:presLayoutVars>
          <dgm:dir/>
          <dgm:resizeHandles val="exact"/>
        </dgm:presLayoutVars>
      </dgm:prSet>
      <dgm:spPr/>
    </dgm:pt>
    <dgm:pt modelId="{E11E0ACF-C090-4B90-8178-2B5674022CA5}" type="pres">
      <dgm:prSet presAssocID="{A9217111-A560-458E-B746-C0F5F4AC2F72}" presName="compNode" presStyleCnt="0"/>
      <dgm:spPr/>
    </dgm:pt>
    <dgm:pt modelId="{55BE693D-A660-4CF8-A93F-50DE816DB293}" type="pres">
      <dgm:prSet presAssocID="{A9217111-A560-458E-B746-C0F5F4AC2F72}" presName="bgRect" presStyleLbl="bgShp" presStyleIdx="0" presStyleCnt="3"/>
      <dgm:spPr/>
    </dgm:pt>
    <dgm:pt modelId="{EE6F0B56-BBA0-4C7E-AD99-007E4625DFCB}" type="pres">
      <dgm:prSet presAssocID="{A9217111-A560-458E-B746-C0F5F4AC2F7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 Extinguisher with solid fill"/>
        </a:ext>
      </dgm:extLst>
    </dgm:pt>
    <dgm:pt modelId="{EC23AC66-799B-4C8B-8407-4F6852E2EE13}" type="pres">
      <dgm:prSet presAssocID="{A9217111-A560-458E-B746-C0F5F4AC2F72}" presName="spaceRect" presStyleCnt="0"/>
      <dgm:spPr/>
    </dgm:pt>
    <dgm:pt modelId="{6F384627-8CA5-4728-8BED-1E0FC3AF42F8}" type="pres">
      <dgm:prSet presAssocID="{A9217111-A560-458E-B746-C0F5F4AC2F72}" presName="parTx" presStyleLbl="revTx" presStyleIdx="0" presStyleCnt="3">
        <dgm:presLayoutVars>
          <dgm:chMax val="0"/>
          <dgm:chPref val="0"/>
        </dgm:presLayoutVars>
      </dgm:prSet>
      <dgm:spPr/>
    </dgm:pt>
    <dgm:pt modelId="{96AD67C6-4AA6-41DA-95DC-B5968481DAAB}" type="pres">
      <dgm:prSet presAssocID="{4F9F12E0-3544-45AD-A21E-9E8BC2FE436D}" presName="sibTrans" presStyleCnt="0"/>
      <dgm:spPr/>
    </dgm:pt>
    <dgm:pt modelId="{3854E9DB-EBEE-46A6-9D57-B0B3FF51A35E}" type="pres">
      <dgm:prSet presAssocID="{733D0E01-F0BE-4236-8ACD-3917EF4B2C77}" presName="compNode" presStyleCnt="0"/>
      <dgm:spPr/>
    </dgm:pt>
    <dgm:pt modelId="{76551F8C-DDE0-4ACB-8FD2-A3C0DFB55ACD}" type="pres">
      <dgm:prSet presAssocID="{733D0E01-F0BE-4236-8ACD-3917EF4B2C77}" presName="bgRect" presStyleLbl="bgShp" presStyleIdx="1" presStyleCnt="3" custLinFactNeighborX="-86129" custLinFactNeighborY="-2989"/>
      <dgm:spPr/>
    </dgm:pt>
    <dgm:pt modelId="{8F37C9DD-FF6B-48FC-9CB4-9954FF350648}" type="pres">
      <dgm:prSet presAssocID="{733D0E01-F0BE-4236-8ACD-3917EF4B2C7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hesive Bandage with solid fill"/>
        </a:ext>
      </dgm:extLst>
    </dgm:pt>
    <dgm:pt modelId="{5801FA66-C512-4F40-BC8C-4E2BB6FCB6B9}" type="pres">
      <dgm:prSet presAssocID="{733D0E01-F0BE-4236-8ACD-3917EF4B2C77}" presName="spaceRect" presStyleCnt="0"/>
      <dgm:spPr/>
    </dgm:pt>
    <dgm:pt modelId="{9586EF9C-591F-443E-974C-24A9562C4C80}" type="pres">
      <dgm:prSet presAssocID="{733D0E01-F0BE-4236-8ACD-3917EF4B2C77}" presName="parTx" presStyleLbl="revTx" presStyleIdx="1" presStyleCnt="3">
        <dgm:presLayoutVars>
          <dgm:chMax val="0"/>
          <dgm:chPref val="0"/>
        </dgm:presLayoutVars>
      </dgm:prSet>
      <dgm:spPr/>
    </dgm:pt>
    <dgm:pt modelId="{4E9AD77B-B6BF-4032-ADC5-E8B3C8842F76}" type="pres">
      <dgm:prSet presAssocID="{3FE45D6D-9D14-4F61-B8B0-25033FC8A0D7}" presName="sibTrans" presStyleCnt="0"/>
      <dgm:spPr/>
    </dgm:pt>
    <dgm:pt modelId="{ACDD493C-3A6A-4E90-A82C-8C392672A316}" type="pres">
      <dgm:prSet presAssocID="{68E075A5-855D-415C-A5F0-0FFE14186BB9}" presName="compNode" presStyleCnt="0"/>
      <dgm:spPr/>
    </dgm:pt>
    <dgm:pt modelId="{18456F5A-B66F-4740-ABDA-5DB52BD60BB2}" type="pres">
      <dgm:prSet presAssocID="{68E075A5-855D-415C-A5F0-0FFE14186BB9}" presName="bgRect" presStyleLbl="bgShp" presStyleIdx="2" presStyleCnt="3"/>
      <dgm:spPr/>
    </dgm:pt>
    <dgm:pt modelId="{572E517C-720F-4A04-8ABB-00874E33C12E}" type="pres">
      <dgm:prSet presAssocID="{68E075A5-855D-415C-A5F0-0FFE14186BB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book"/>
        </a:ext>
      </dgm:extLst>
    </dgm:pt>
    <dgm:pt modelId="{D6194EBC-831C-4B09-B2E9-CC7E3A6EBB84}" type="pres">
      <dgm:prSet presAssocID="{68E075A5-855D-415C-A5F0-0FFE14186BB9}" presName="spaceRect" presStyleCnt="0"/>
      <dgm:spPr/>
    </dgm:pt>
    <dgm:pt modelId="{F92B173A-7D3B-4141-B53B-71BCEBC8283D}" type="pres">
      <dgm:prSet presAssocID="{68E075A5-855D-415C-A5F0-0FFE14186BB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781632D-23F8-41AB-B1E6-A13C39B69D6D}" type="presOf" srcId="{733D0E01-F0BE-4236-8ACD-3917EF4B2C77}" destId="{9586EF9C-591F-443E-974C-24A9562C4C80}" srcOrd="0" destOrd="0" presId="urn:microsoft.com/office/officeart/2018/2/layout/IconVerticalSolidList"/>
    <dgm:cxn modelId="{75BB6133-0192-437E-A991-88D2CBE50FFE}" srcId="{444F9EE5-CABC-4B18-A609-9A7B0A14202E}" destId="{A9217111-A560-458E-B746-C0F5F4AC2F72}" srcOrd="0" destOrd="0" parTransId="{162A06D2-D301-436A-A118-970D5DA47261}" sibTransId="{4F9F12E0-3544-45AD-A21E-9E8BC2FE436D}"/>
    <dgm:cxn modelId="{A197EF5F-0ACF-4844-BC77-EBAA2FD02A29}" type="presOf" srcId="{68E075A5-855D-415C-A5F0-0FFE14186BB9}" destId="{F92B173A-7D3B-4141-B53B-71BCEBC8283D}" srcOrd="0" destOrd="0" presId="urn:microsoft.com/office/officeart/2018/2/layout/IconVerticalSolidList"/>
    <dgm:cxn modelId="{AD385E7E-7298-4FEF-B8B1-50666E55C0AD}" srcId="{444F9EE5-CABC-4B18-A609-9A7B0A14202E}" destId="{68E075A5-855D-415C-A5F0-0FFE14186BB9}" srcOrd="2" destOrd="0" parTransId="{E4A3AA6C-CD33-4F5A-81E6-C2E5B476C09E}" sibTransId="{08424484-3666-4E3C-B1E5-DB075E99BB6E}"/>
    <dgm:cxn modelId="{79459D9E-103C-4A7A-8AC5-2D89C5E44508}" type="presOf" srcId="{A9217111-A560-458E-B746-C0F5F4AC2F72}" destId="{6F384627-8CA5-4728-8BED-1E0FC3AF42F8}" srcOrd="0" destOrd="0" presId="urn:microsoft.com/office/officeart/2018/2/layout/IconVerticalSolidList"/>
    <dgm:cxn modelId="{983403A2-E5A4-4AA3-AE05-854469092FC4}" type="presOf" srcId="{444F9EE5-CABC-4B18-A609-9A7B0A14202E}" destId="{D1F4F456-F34F-4258-9381-7E75B9A40BB6}" srcOrd="0" destOrd="0" presId="urn:microsoft.com/office/officeart/2018/2/layout/IconVerticalSolidList"/>
    <dgm:cxn modelId="{18622BAC-141B-4E34-91E7-524DE45E4CA2}" srcId="{444F9EE5-CABC-4B18-A609-9A7B0A14202E}" destId="{733D0E01-F0BE-4236-8ACD-3917EF4B2C77}" srcOrd="1" destOrd="0" parTransId="{7E3BC556-EFE8-48D3-9C32-84383EF12CE8}" sibTransId="{3FE45D6D-9D14-4F61-B8B0-25033FC8A0D7}"/>
    <dgm:cxn modelId="{71218C27-935F-4E4F-905C-B392A460E269}" type="presParOf" srcId="{D1F4F456-F34F-4258-9381-7E75B9A40BB6}" destId="{E11E0ACF-C090-4B90-8178-2B5674022CA5}" srcOrd="0" destOrd="0" presId="urn:microsoft.com/office/officeart/2018/2/layout/IconVerticalSolidList"/>
    <dgm:cxn modelId="{08900219-5910-49AD-8BE4-0A1149F6AE6A}" type="presParOf" srcId="{E11E0ACF-C090-4B90-8178-2B5674022CA5}" destId="{55BE693D-A660-4CF8-A93F-50DE816DB293}" srcOrd="0" destOrd="0" presId="urn:microsoft.com/office/officeart/2018/2/layout/IconVerticalSolidList"/>
    <dgm:cxn modelId="{00696A78-6F5A-4BE9-8D44-EFF2650F72EA}" type="presParOf" srcId="{E11E0ACF-C090-4B90-8178-2B5674022CA5}" destId="{EE6F0B56-BBA0-4C7E-AD99-007E4625DFCB}" srcOrd="1" destOrd="0" presId="urn:microsoft.com/office/officeart/2018/2/layout/IconVerticalSolidList"/>
    <dgm:cxn modelId="{2DDD8076-7E6D-480A-B1A2-183185866B15}" type="presParOf" srcId="{E11E0ACF-C090-4B90-8178-2B5674022CA5}" destId="{EC23AC66-799B-4C8B-8407-4F6852E2EE13}" srcOrd="2" destOrd="0" presId="urn:microsoft.com/office/officeart/2018/2/layout/IconVerticalSolidList"/>
    <dgm:cxn modelId="{90978B22-57FB-4BE9-8F06-AE9D2C7C342B}" type="presParOf" srcId="{E11E0ACF-C090-4B90-8178-2B5674022CA5}" destId="{6F384627-8CA5-4728-8BED-1E0FC3AF42F8}" srcOrd="3" destOrd="0" presId="urn:microsoft.com/office/officeart/2018/2/layout/IconVerticalSolidList"/>
    <dgm:cxn modelId="{F0326EB8-6612-47E9-97E8-9E146B07D7CB}" type="presParOf" srcId="{D1F4F456-F34F-4258-9381-7E75B9A40BB6}" destId="{96AD67C6-4AA6-41DA-95DC-B5968481DAAB}" srcOrd="1" destOrd="0" presId="urn:microsoft.com/office/officeart/2018/2/layout/IconVerticalSolidList"/>
    <dgm:cxn modelId="{8B211614-EE25-4CAB-B135-1E141CA1C64F}" type="presParOf" srcId="{D1F4F456-F34F-4258-9381-7E75B9A40BB6}" destId="{3854E9DB-EBEE-46A6-9D57-B0B3FF51A35E}" srcOrd="2" destOrd="0" presId="urn:microsoft.com/office/officeart/2018/2/layout/IconVerticalSolidList"/>
    <dgm:cxn modelId="{D02BEEE7-B0D6-45EE-A97C-6CCEB31F2D52}" type="presParOf" srcId="{3854E9DB-EBEE-46A6-9D57-B0B3FF51A35E}" destId="{76551F8C-DDE0-4ACB-8FD2-A3C0DFB55ACD}" srcOrd="0" destOrd="0" presId="urn:microsoft.com/office/officeart/2018/2/layout/IconVerticalSolidList"/>
    <dgm:cxn modelId="{FB3FC1E9-4352-4F2C-9BA7-CD8E69D6FFEE}" type="presParOf" srcId="{3854E9DB-EBEE-46A6-9D57-B0B3FF51A35E}" destId="{8F37C9DD-FF6B-48FC-9CB4-9954FF350648}" srcOrd="1" destOrd="0" presId="urn:microsoft.com/office/officeart/2018/2/layout/IconVerticalSolidList"/>
    <dgm:cxn modelId="{3B158FAC-B709-4CAF-A5C8-A02AD4F61EF4}" type="presParOf" srcId="{3854E9DB-EBEE-46A6-9D57-B0B3FF51A35E}" destId="{5801FA66-C512-4F40-BC8C-4E2BB6FCB6B9}" srcOrd="2" destOrd="0" presId="urn:microsoft.com/office/officeart/2018/2/layout/IconVerticalSolidList"/>
    <dgm:cxn modelId="{DD8569CE-D64C-467D-8F50-29AB945B078F}" type="presParOf" srcId="{3854E9DB-EBEE-46A6-9D57-B0B3FF51A35E}" destId="{9586EF9C-591F-443E-974C-24A9562C4C80}" srcOrd="3" destOrd="0" presId="urn:microsoft.com/office/officeart/2018/2/layout/IconVerticalSolidList"/>
    <dgm:cxn modelId="{33CE800F-ECF8-4F62-9C83-AE4DF72AB3A7}" type="presParOf" srcId="{D1F4F456-F34F-4258-9381-7E75B9A40BB6}" destId="{4E9AD77B-B6BF-4032-ADC5-E8B3C8842F76}" srcOrd="3" destOrd="0" presId="urn:microsoft.com/office/officeart/2018/2/layout/IconVerticalSolidList"/>
    <dgm:cxn modelId="{8DE143F9-E19B-4321-B2D6-CA6B9D8E9081}" type="presParOf" srcId="{D1F4F456-F34F-4258-9381-7E75B9A40BB6}" destId="{ACDD493C-3A6A-4E90-A82C-8C392672A316}" srcOrd="4" destOrd="0" presId="urn:microsoft.com/office/officeart/2018/2/layout/IconVerticalSolidList"/>
    <dgm:cxn modelId="{74C841C6-94C1-4E41-8946-F09362937C18}" type="presParOf" srcId="{ACDD493C-3A6A-4E90-A82C-8C392672A316}" destId="{18456F5A-B66F-4740-ABDA-5DB52BD60BB2}" srcOrd="0" destOrd="0" presId="urn:microsoft.com/office/officeart/2018/2/layout/IconVerticalSolidList"/>
    <dgm:cxn modelId="{AD67D2E4-408C-4B47-B258-24079BF1FB4B}" type="presParOf" srcId="{ACDD493C-3A6A-4E90-A82C-8C392672A316}" destId="{572E517C-720F-4A04-8ABB-00874E33C12E}" srcOrd="1" destOrd="0" presId="urn:microsoft.com/office/officeart/2018/2/layout/IconVerticalSolidList"/>
    <dgm:cxn modelId="{F2C52575-3693-41E7-ADB9-DF07EDB2902B}" type="presParOf" srcId="{ACDD493C-3A6A-4E90-A82C-8C392672A316}" destId="{D6194EBC-831C-4B09-B2E9-CC7E3A6EBB84}" srcOrd="2" destOrd="0" presId="urn:microsoft.com/office/officeart/2018/2/layout/IconVerticalSolidList"/>
    <dgm:cxn modelId="{E335868B-9B47-4D7D-B4B8-D7053B9CAFF2}" type="presParOf" srcId="{ACDD493C-3A6A-4E90-A82C-8C392672A316}" destId="{F92B173A-7D3B-4141-B53B-71BCEBC8283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44F9EE5-CABC-4B18-A609-9A7B0A14202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9217111-A560-458E-B746-C0F5F4AC2F72}">
      <dgm:prSet/>
      <dgm:spPr/>
      <dgm:t>
        <a:bodyPr/>
        <a:lstStyle/>
        <a:p>
          <a:r>
            <a:rPr lang="en-US"/>
            <a:t>People </a:t>
          </a:r>
        </a:p>
      </dgm:t>
    </dgm:pt>
    <dgm:pt modelId="{162A06D2-D301-436A-A118-970D5DA47261}" type="parTrans" cxnId="{75BB6133-0192-437E-A991-88D2CBE50FFE}">
      <dgm:prSet/>
      <dgm:spPr/>
      <dgm:t>
        <a:bodyPr/>
        <a:lstStyle/>
        <a:p>
          <a:endParaRPr lang="en-US"/>
        </a:p>
      </dgm:t>
    </dgm:pt>
    <dgm:pt modelId="{4F9F12E0-3544-45AD-A21E-9E8BC2FE436D}" type="sibTrans" cxnId="{75BB6133-0192-437E-A991-88D2CBE50FFE}">
      <dgm:prSet/>
      <dgm:spPr/>
      <dgm:t>
        <a:bodyPr/>
        <a:lstStyle/>
        <a:p>
          <a:endParaRPr lang="en-US"/>
        </a:p>
      </dgm:t>
    </dgm:pt>
    <dgm:pt modelId="{733D0E01-F0BE-4236-8ACD-3917EF4B2C77}">
      <dgm:prSet/>
      <dgm:spPr/>
      <dgm:t>
        <a:bodyPr/>
        <a:lstStyle/>
        <a:p>
          <a:r>
            <a:rPr lang="en-US"/>
            <a:t>Process </a:t>
          </a:r>
        </a:p>
      </dgm:t>
    </dgm:pt>
    <dgm:pt modelId="{7E3BC556-EFE8-48D3-9C32-84383EF12CE8}" type="parTrans" cxnId="{18622BAC-141B-4E34-91E7-524DE45E4CA2}">
      <dgm:prSet/>
      <dgm:spPr/>
      <dgm:t>
        <a:bodyPr/>
        <a:lstStyle/>
        <a:p>
          <a:endParaRPr lang="en-US"/>
        </a:p>
      </dgm:t>
    </dgm:pt>
    <dgm:pt modelId="{3FE45D6D-9D14-4F61-B8B0-25033FC8A0D7}" type="sibTrans" cxnId="{18622BAC-141B-4E34-91E7-524DE45E4CA2}">
      <dgm:prSet/>
      <dgm:spPr/>
      <dgm:t>
        <a:bodyPr/>
        <a:lstStyle/>
        <a:p>
          <a:endParaRPr lang="en-US"/>
        </a:p>
      </dgm:t>
    </dgm:pt>
    <dgm:pt modelId="{68E075A5-855D-415C-A5F0-0FFE14186BB9}">
      <dgm:prSet/>
      <dgm:spPr/>
      <dgm:t>
        <a:bodyPr/>
        <a:lstStyle/>
        <a:p>
          <a:r>
            <a:rPr lang="en-US"/>
            <a:t>Technology  </a:t>
          </a:r>
        </a:p>
      </dgm:t>
    </dgm:pt>
    <dgm:pt modelId="{E4A3AA6C-CD33-4F5A-81E6-C2E5B476C09E}" type="parTrans" cxnId="{AD385E7E-7298-4FEF-B8B1-50666E55C0AD}">
      <dgm:prSet/>
      <dgm:spPr/>
      <dgm:t>
        <a:bodyPr/>
        <a:lstStyle/>
        <a:p>
          <a:endParaRPr lang="en-US"/>
        </a:p>
      </dgm:t>
    </dgm:pt>
    <dgm:pt modelId="{08424484-3666-4E3C-B1E5-DB075E99BB6E}" type="sibTrans" cxnId="{AD385E7E-7298-4FEF-B8B1-50666E55C0AD}">
      <dgm:prSet/>
      <dgm:spPr/>
      <dgm:t>
        <a:bodyPr/>
        <a:lstStyle/>
        <a:p>
          <a:endParaRPr lang="en-US"/>
        </a:p>
      </dgm:t>
    </dgm:pt>
    <dgm:pt modelId="{D1F4F456-F34F-4258-9381-7E75B9A40BB6}" type="pres">
      <dgm:prSet presAssocID="{444F9EE5-CABC-4B18-A609-9A7B0A14202E}" presName="root" presStyleCnt="0">
        <dgm:presLayoutVars>
          <dgm:dir/>
          <dgm:resizeHandles val="exact"/>
        </dgm:presLayoutVars>
      </dgm:prSet>
      <dgm:spPr/>
    </dgm:pt>
    <dgm:pt modelId="{E11E0ACF-C090-4B90-8178-2B5674022CA5}" type="pres">
      <dgm:prSet presAssocID="{A9217111-A560-458E-B746-C0F5F4AC2F72}" presName="compNode" presStyleCnt="0"/>
      <dgm:spPr/>
    </dgm:pt>
    <dgm:pt modelId="{55BE693D-A660-4CF8-A93F-50DE816DB293}" type="pres">
      <dgm:prSet presAssocID="{A9217111-A560-458E-B746-C0F5F4AC2F72}" presName="bgRect" presStyleLbl="bgShp" presStyleIdx="0" presStyleCnt="3"/>
      <dgm:spPr/>
    </dgm:pt>
    <dgm:pt modelId="{EE6F0B56-BBA0-4C7E-AD99-007E4625DFCB}" type="pres">
      <dgm:prSet presAssocID="{A9217111-A560-458E-B746-C0F5F4AC2F7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ycle with people with solid fill"/>
        </a:ext>
      </dgm:extLst>
    </dgm:pt>
    <dgm:pt modelId="{EC23AC66-799B-4C8B-8407-4F6852E2EE13}" type="pres">
      <dgm:prSet presAssocID="{A9217111-A560-458E-B746-C0F5F4AC2F72}" presName="spaceRect" presStyleCnt="0"/>
      <dgm:spPr/>
    </dgm:pt>
    <dgm:pt modelId="{6F384627-8CA5-4728-8BED-1E0FC3AF42F8}" type="pres">
      <dgm:prSet presAssocID="{A9217111-A560-458E-B746-C0F5F4AC2F72}" presName="parTx" presStyleLbl="revTx" presStyleIdx="0" presStyleCnt="3">
        <dgm:presLayoutVars>
          <dgm:chMax val="0"/>
          <dgm:chPref val="0"/>
        </dgm:presLayoutVars>
      </dgm:prSet>
      <dgm:spPr/>
    </dgm:pt>
    <dgm:pt modelId="{96AD67C6-4AA6-41DA-95DC-B5968481DAAB}" type="pres">
      <dgm:prSet presAssocID="{4F9F12E0-3544-45AD-A21E-9E8BC2FE436D}" presName="sibTrans" presStyleCnt="0"/>
      <dgm:spPr/>
    </dgm:pt>
    <dgm:pt modelId="{3854E9DB-EBEE-46A6-9D57-B0B3FF51A35E}" type="pres">
      <dgm:prSet presAssocID="{733D0E01-F0BE-4236-8ACD-3917EF4B2C77}" presName="compNode" presStyleCnt="0"/>
      <dgm:spPr/>
    </dgm:pt>
    <dgm:pt modelId="{76551F8C-DDE0-4ACB-8FD2-A3C0DFB55ACD}" type="pres">
      <dgm:prSet presAssocID="{733D0E01-F0BE-4236-8ACD-3917EF4B2C77}" presName="bgRect" presStyleLbl="bgShp" presStyleIdx="1" presStyleCnt="3" custLinFactNeighborX="-86129" custLinFactNeighborY="-2989"/>
      <dgm:spPr/>
    </dgm:pt>
    <dgm:pt modelId="{8F37C9DD-FF6B-48FC-9CB4-9954FF350648}" type="pres">
      <dgm:prSet presAssocID="{733D0E01-F0BE-4236-8ACD-3917EF4B2C7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kflow"/>
        </a:ext>
      </dgm:extLst>
    </dgm:pt>
    <dgm:pt modelId="{5801FA66-C512-4F40-BC8C-4E2BB6FCB6B9}" type="pres">
      <dgm:prSet presAssocID="{733D0E01-F0BE-4236-8ACD-3917EF4B2C77}" presName="spaceRect" presStyleCnt="0"/>
      <dgm:spPr/>
    </dgm:pt>
    <dgm:pt modelId="{9586EF9C-591F-443E-974C-24A9562C4C80}" type="pres">
      <dgm:prSet presAssocID="{733D0E01-F0BE-4236-8ACD-3917EF4B2C77}" presName="parTx" presStyleLbl="revTx" presStyleIdx="1" presStyleCnt="3">
        <dgm:presLayoutVars>
          <dgm:chMax val="0"/>
          <dgm:chPref val="0"/>
        </dgm:presLayoutVars>
      </dgm:prSet>
      <dgm:spPr/>
    </dgm:pt>
    <dgm:pt modelId="{4E9AD77B-B6BF-4032-ADC5-E8B3C8842F76}" type="pres">
      <dgm:prSet presAssocID="{3FE45D6D-9D14-4F61-B8B0-25033FC8A0D7}" presName="sibTrans" presStyleCnt="0"/>
      <dgm:spPr/>
    </dgm:pt>
    <dgm:pt modelId="{ACDD493C-3A6A-4E90-A82C-8C392672A316}" type="pres">
      <dgm:prSet presAssocID="{68E075A5-855D-415C-A5F0-0FFE14186BB9}" presName="compNode" presStyleCnt="0"/>
      <dgm:spPr/>
    </dgm:pt>
    <dgm:pt modelId="{18456F5A-B66F-4740-ABDA-5DB52BD60BB2}" type="pres">
      <dgm:prSet presAssocID="{68E075A5-855D-415C-A5F0-0FFE14186BB9}" presName="bgRect" presStyleLbl="bgShp" presStyleIdx="2" presStyleCnt="3"/>
      <dgm:spPr/>
    </dgm:pt>
    <dgm:pt modelId="{572E517C-720F-4A04-8ABB-00874E33C12E}" type="pres">
      <dgm:prSet presAssocID="{68E075A5-855D-415C-A5F0-0FFE14186BB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 with solid fill"/>
        </a:ext>
      </dgm:extLst>
    </dgm:pt>
    <dgm:pt modelId="{D6194EBC-831C-4B09-B2E9-CC7E3A6EBB84}" type="pres">
      <dgm:prSet presAssocID="{68E075A5-855D-415C-A5F0-0FFE14186BB9}" presName="spaceRect" presStyleCnt="0"/>
      <dgm:spPr/>
    </dgm:pt>
    <dgm:pt modelId="{F92B173A-7D3B-4141-B53B-71BCEBC8283D}" type="pres">
      <dgm:prSet presAssocID="{68E075A5-855D-415C-A5F0-0FFE14186BB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781632D-23F8-41AB-B1E6-A13C39B69D6D}" type="presOf" srcId="{733D0E01-F0BE-4236-8ACD-3917EF4B2C77}" destId="{9586EF9C-591F-443E-974C-24A9562C4C80}" srcOrd="0" destOrd="0" presId="urn:microsoft.com/office/officeart/2018/2/layout/IconVerticalSolidList"/>
    <dgm:cxn modelId="{75BB6133-0192-437E-A991-88D2CBE50FFE}" srcId="{444F9EE5-CABC-4B18-A609-9A7B0A14202E}" destId="{A9217111-A560-458E-B746-C0F5F4AC2F72}" srcOrd="0" destOrd="0" parTransId="{162A06D2-D301-436A-A118-970D5DA47261}" sibTransId="{4F9F12E0-3544-45AD-A21E-9E8BC2FE436D}"/>
    <dgm:cxn modelId="{A197EF5F-0ACF-4844-BC77-EBAA2FD02A29}" type="presOf" srcId="{68E075A5-855D-415C-A5F0-0FFE14186BB9}" destId="{F92B173A-7D3B-4141-B53B-71BCEBC8283D}" srcOrd="0" destOrd="0" presId="urn:microsoft.com/office/officeart/2018/2/layout/IconVerticalSolidList"/>
    <dgm:cxn modelId="{AD385E7E-7298-4FEF-B8B1-50666E55C0AD}" srcId="{444F9EE5-CABC-4B18-A609-9A7B0A14202E}" destId="{68E075A5-855D-415C-A5F0-0FFE14186BB9}" srcOrd="2" destOrd="0" parTransId="{E4A3AA6C-CD33-4F5A-81E6-C2E5B476C09E}" sibTransId="{08424484-3666-4E3C-B1E5-DB075E99BB6E}"/>
    <dgm:cxn modelId="{79459D9E-103C-4A7A-8AC5-2D89C5E44508}" type="presOf" srcId="{A9217111-A560-458E-B746-C0F5F4AC2F72}" destId="{6F384627-8CA5-4728-8BED-1E0FC3AF42F8}" srcOrd="0" destOrd="0" presId="urn:microsoft.com/office/officeart/2018/2/layout/IconVerticalSolidList"/>
    <dgm:cxn modelId="{983403A2-E5A4-4AA3-AE05-854469092FC4}" type="presOf" srcId="{444F9EE5-CABC-4B18-A609-9A7B0A14202E}" destId="{D1F4F456-F34F-4258-9381-7E75B9A40BB6}" srcOrd="0" destOrd="0" presId="urn:microsoft.com/office/officeart/2018/2/layout/IconVerticalSolidList"/>
    <dgm:cxn modelId="{18622BAC-141B-4E34-91E7-524DE45E4CA2}" srcId="{444F9EE5-CABC-4B18-A609-9A7B0A14202E}" destId="{733D0E01-F0BE-4236-8ACD-3917EF4B2C77}" srcOrd="1" destOrd="0" parTransId="{7E3BC556-EFE8-48D3-9C32-84383EF12CE8}" sibTransId="{3FE45D6D-9D14-4F61-B8B0-25033FC8A0D7}"/>
    <dgm:cxn modelId="{71218C27-935F-4E4F-905C-B392A460E269}" type="presParOf" srcId="{D1F4F456-F34F-4258-9381-7E75B9A40BB6}" destId="{E11E0ACF-C090-4B90-8178-2B5674022CA5}" srcOrd="0" destOrd="0" presId="urn:microsoft.com/office/officeart/2018/2/layout/IconVerticalSolidList"/>
    <dgm:cxn modelId="{08900219-5910-49AD-8BE4-0A1149F6AE6A}" type="presParOf" srcId="{E11E0ACF-C090-4B90-8178-2B5674022CA5}" destId="{55BE693D-A660-4CF8-A93F-50DE816DB293}" srcOrd="0" destOrd="0" presId="urn:microsoft.com/office/officeart/2018/2/layout/IconVerticalSolidList"/>
    <dgm:cxn modelId="{00696A78-6F5A-4BE9-8D44-EFF2650F72EA}" type="presParOf" srcId="{E11E0ACF-C090-4B90-8178-2B5674022CA5}" destId="{EE6F0B56-BBA0-4C7E-AD99-007E4625DFCB}" srcOrd="1" destOrd="0" presId="urn:microsoft.com/office/officeart/2018/2/layout/IconVerticalSolidList"/>
    <dgm:cxn modelId="{2DDD8076-7E6D-480A-B1A2-183185866B15}" type="presParOf" srcId="{E11E0ACF-C090-4B90-8178-2B5674022CA5}" destId="{EC23AC66-799B-4C8B-8407-4F6852E2EE13}" srcOrd="2" destOrd="0" presId="urn:microsoft.com/office/officeart/2018/2/layout/IconVerticalSolidList"/>
    <dgm:cxn modelId="{90978B22-57FB-4BE9-8F06-AE9D2C7C342B}" type="presParOf" srcId="{E11E0ACF-C090-4B90-8178-2B5674022CA5}" destId="{6F384627-8CA5-4728-8BED-1E0FC3AF42F8}" srcOrd="3" destOrd="0" presId="urn:microsoft.com/office/officeart/2018/2/layout/IconVerticalSolidList"/>
    <dgm:cxn modelId="{F0326EB8-6612-47E9-97E8-9E146B07D7CB}" type="presParOf" srcId="{D1F4F456-F34F-4258-9381-7E75B9A40BB6}" destId="{96AD67C6-4AA6-41DA-95DC-B5968481DAAB}" srcOrd="1" destOrd="0" presId="urn:microsoft.com/office/officeart/2018/2/layout/IconVerticalSolidList"/>
    <dgm:cxn modelId="{8B211614-EE25-4CAB-B135-1E141CA1C64F}" type="presParOf" srcId="{D1F4F456-F34F-4258-9381-7E75B9A40BB6}" destId="{3854E9DB-EBEE-46A6-9D57-B0B3FF51A35E}" srcOrd="2" destOrd="0" presId="urn:microsoft.com/office/officeart/2018/2/layout/IconVerticalSolidList"/>
    <dgm:cxn modelId="{D02BEEE7-B0D6-45EE-A97C-6CCEB31F2D52}" type="presParOf" srcId="{3854E9DB-EBEE-46A6-9D57-B0B3FF51A35E}" destId="{76551F8C-DDE0-4ACB-8FD2-A3C0DFB55ACD}" srcOrd="0" destOrd="0" presId="urn:microsoft.com/office/officeart/2018/2/layout/IconVerticalSolidList"/>
    <dgm:cxn modelId="{FB3FC1E9-4352-4F2C-9BA7-CD8E69D6FFEE}" type="presParOf" srcId="{3854E9DB-EBEE-46A6-9D57-B0B3FF51A35E}" destId="{8F37C9DD-FF6B-48FC-9CB4-9954FF350648}" srcOrd="1" destOrd="0" presId="urn:microsoft.com/office/officeart/2018/2/layout/IconVerticalSolidList"/>
    <dgm:cxn modelId="{3B158FAC-B709-4CAF-A5C8-A02AD4F61EF4}" type="presParOf" srcId="{3854E9DB-EBEE-46A6-9D57-B0B3FF51A35E}" destId="{5801FA66-C512-4F40-BC8C-4E2BB6FCB6B9}" srcOrd="2" destOrd="0" presId="urn:microsoft.com/office/officeart/2018/2/layout/IconVerticalSolidList"/>
    <dgm:cxn modelId="{DD8569CE-D64C-467D-8F50-29AB945B078F}" type="presParOf" srcId="{3854E9DB-EBEE-46A6-9D57-B0B3FF51A35E}" destId="{9586EF9C-591F-443E-974C-24A9562C4C80}" srcOrd="3" destOrd="0" presId="urn:microsoft.com/office/officeart/2018/2/layout/IconVerticalSolidList"/>
    <dgm:cxn modelId="{33CE800F-ECF8-4F62-9C83-AE4DF72AB3A7}" type="presParOf" srcId="{D1F4F456-F34F-4258-9381-7E75B9A40BB6}" destId="{4E9AD77B-B6BF-4032-ADC5-E8B3C8842F76}" srcOrd="3" destOrd="0" presId="urn:microsoft.com/office/officeart/2018/2/layout/IconVerticalSolidList"/>
    <dgm:cxn modelId="{8DE143F9-E19B-4321-B2D6-CA6B9D8E9081}" type="presParOf" srcId="{D1F4F456-F34F-4258-9381-7E75B9A40BB6}" destId="{ACDD493C-3A6A-4E90-A82C-8C392672A316}" srcOrd="4" destOrd="0" presId="urn:microsoft.com/office/officeart/2018/2/layout/IconVerticalSolidList"/>
    <dgm:cxn modelId="{74C841C6-94C1-4E41-8946-F09362937C18}" type="presParOf" srcId="{ACDD493C-3A6A-4E90-A82C-8C392672A316}" destId="{18456F5A-B66F-4740-ABDA-5DB52BD60BB2}" srcOrd="0" destOrd="0" presId="urn:microsoft.com/office/officeart/2018/2/layout/IconVerticalSolidList"/>
    <dgm:cxn modelId="{AD67D2E4-408C-4B47-B258-24079BF1FB4B}" type="presParOf" srcId="{ACDD493C-3A6A-4E90-A82C-8C392672A316}" destId="{572E517C-720F-4A04-8ABB-00874E33C12E}" srcOrd="1" destOrd="0" presId="urn:microsoft.com/office/officeart/2018/2/layout/IconVerticalSolidList"/>
    <dgm:cxn modelId="{F2C52575-3693-41E7-ADB9-DF07EDB2902B}" type="presParOf" srcId="{ACDD493C-3A6A-4E90-A82C-8C392672A316}" destId="{D6194EBC-831C-4B09-B2E9-CC7E3A6EBB84}" srcOrd="2" destOrd="0" presId="urn:microsoft.com/office/officeart/2018/2/layout/IconVerticalSolidList"/>
    <dgm:cxn modelId="{E335868B-9B47-4D7D-B4B8-D7053B9CAFF2}" type="presParOf" srcId="{ACDD493C-3A6A-4E90-A82C-8C392672A316}" destId="{F92B173A-7D3B-4141-B53B-71BCEBC8283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44F9EE5-CABC-4B18-A609-9A7B0A14202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9217111-A560-458E-B746-C0F5F4AC2F72}">
      <dgm:prSet/>
      <dgm:spPr/>
      <dgm:t>
        <a:bodyPr/>
        <a:lstStyle/>
        <a:p>
          <a:r>
            <a:rPr lang="en-US"/>
            <a:t>Project planning</a:t>
          </a:r>
        </a:p>
      </dgm:t>
    </dgm:pt>
    <dgm:pt modelId="{162A06D2-D301-436A-A118-970D5DA47261}" type="parTrans" cxnId="{75BB6133-0192-437E-A991-88D2CBE50FFE}">
      <dgm:prSet/>
      <dgm:spPr/>
      <dgm:t>
        <a:bodyPr/>
        <a:lstStyle/>
        <a:p>
          <a:endParaRPr lang="en-US"/>
        </a:p>
      </dgm:t>
    </dgm:pt>
    <dgm:pt modelId="{4F9F12E0-3544-45AD-A21E-9E8BC2FE436D}" type="sibTrans" cxnId="{75BB6133-0192-437E-A991-88D2CBE50FFE}">
      <dgm:prSet/>
      <dgm:spPr/>
      <dgm:t>
        <a:bodyPr/>
        <a:lstStyle/>
        <a:p>
          <a:endParaRPr lang="en-US"/>
        </a:p>
      </dgm:t>
    </dgm:pt>
    <dgm:pt modelId="{733D0E01-F0BE-4236-8ACD-3917EF4B2C77}">
      <dgm:prSet/>
      <dgm:spPr/>
      <dgm:t>
        <a:bodyPr/>
        <a:lstStyle/>
        <a:p>
          <a:r>
            <a:rPr lang="en-US"/>
            <a:t>Embed security controls and secure architecture </a:t>
          </a:r>
        </a:p>
      </dgm:t>
    </dgm:pt>
    <dgm:pt modelId="{7E3BC556-EFE8-48D3-9C32-84383EF12CE8}" type="parTrans" cxnId="{18622BAC-141B-4E34-91E7-524DE45E4CA2}">
      <dgm:prSet/>
      <dgm:spPr/>
      <dgm:t>
        <a:bodyPr/>
        <a:lstStyle/>
        <a:p>
          <a:endParaRPr lang="en-US"/>
        </a:p>
      </dgm:t>
    </dgm:pt>
    <dgm:pt modelId="{3FE45D6D-9D14-4F61-B8B0-25033FC8A0D7}" type="sibTrans" cxnId="{18622BAC-141B-4E34-91E7-524DE45E4CA2}">
      <dgm:prSet/>
      <dgm:spPr/>
      <dgm:t>
        <a:bodyPr/>
        <a:lstStyle/>
        <a:p>
          <a:endParaRPr lang="en-US"/>
        </a:p>
      </dgm:t>
    </dgm:pt>
    <dgm:pt modelId="{68E075A5-855D-415C-A5F0-0FFE14186BB9}">
      <dgm:prSet/>
      <dgm:spPr/>
      <dgm:t>
        <a:bodyPr/>
        <a:lstStyle/>
        <a:p>
          <a:r>
            <a:rPr lang="en-US"/>
            <a:t>Embed governance and control testing </a:t>
          </a:r>
        </a:p>
      </dgm:t>
    </dgm:pt>
    <dgm:pt modelId="{E4A3AA6C-CD33-4F5A-81E6-C2E5B476C09E}" type="parTrans" cxnId="{AD385E7E-7298-4FEF-B8B1-50666E55C0AD}">
      <dgm:prSet/>
      <dgm:spPr/>
      <dgm:t>
        <a:bodyPr/>
        <a:lstStyle/>
        <a:p>
          <a:endParaRPr lang="en-US"/>
        </a:p>
      </dgm:t>
    </dgm:pt>
    <dgm:pt modelId="{08424484-3666-4E3C-B1E5-DB075E99BB6E}" type="sibTrans" cxnId="{AD385E7E-7298-4FEF-B8B1-50666E55C0AD}">
      <dgm:prSet/>
      <dgm:spPr/>
      <dgm:t>
        <a:bodyPr/>
        <a:lstStyle/>
        <a:p>
          <a:endParaRPr lang="en-US"/>
        </a:p>
      </dgm:t>
    </dgm:pt>
    <dgm:pt modelId="{D1F4F456-F34F-4258-9381-7E75B9A40BB6}" type="pres">
      <dgm:prSet presAssocID="{444F9EE5-CABC-4B18-A609-9A7B0A14202E}" presName="root" presStyleCnt="0">
        <dgm:presLayoutVars>
          <dgm:dir/>
          <dgm:resizeHandles val="exact"/>
        </dgm:presLayoutVars>
      </dgm:prSet>
      <dgm:spPr/>
    </dgm:pt>
    <dgm:pt modelId="{E11E0ACF-C090-4B90-8178-2B5674022CA5}" type="pres">
      <dgm:prSet presAssocID="{A9217111-A560-458E-B746-C0F5F4AC2F72}" presName="compNode" presStyleCnt="0"/>
      <dgm:spPr/>
    </dgm:pt>
    <dgm:pt modelId="{55BE693D-A660-4CF8-A93F-50DE816DB293}" type="pres">
      <dgm:prSet presAssocID="{A9217111-A560-458E-B746-C0F5F4AC2F72}" presName="bgRect" presStyleLbl="bgShp" presStyleIdx="0" presStyleCnt="3"/>
      <dgm:spPr/>
    </dgm:pt>
    <dgm:pt modelId="{EE6F0B56-BBA0-4C7E-AD99-007E4625DFCB}" type="pres">
      <dgm:prSet presAssocID="{A9217111-A560-458E-B746-C0F5F4AC2F7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EC23AC66-799B-4C8B-8407-4F6852E2EE13}" type="pres">
      <dgm:prSet presAssocID="{A9217111-A560-458E-B746-C0F5F4AC2F72}" presName="spaceRect" presStyleCnt="0"/>
      <dgm:spPr/>
    </dgm:pt>
    <dgm:pt modelId="{6F384627-8CA5-4728-8BED-1E0FC3AF42F8}" type="pres">
      <dgm:prSet presAssocID="{A9217111-A560-458E-B746-C0F5F4AC2F72}" presName="parTx" presStyleLbl="revTx" presStyleIdx="0" presStyleCnt="3">
        <dgm:presLayoutVars>
          <dgm:chMax val="0"/>
          <dgm:chPref val="0"/>
        </dgm:presLayoutVars>
      </dgm:prSet>
      <dgm:spPr/>
    </dgm:pt>
    <dgm:pt modelId="{96AD67C6-4AA6-41DA-95DC-B5968481DAAB}" type="pres">
      <dgm:prSet presAssocID="{4F9F12E0-3544-45AD-A21E-9E8BC2FE436D}" presName="sibTrans" presStyleCnt="0"/>
      <dgm:spPr/>
    </dgm:pt>
    <dgm:pt modelId="{3854E9DB-EBEE-46A6-9D57-B0B3FF51A35E}" type="pres">
      <dgm:prSet presAssocID="{733D0E01-F0BE-4236-8ACD-3917EF4B2C77}" presName="compNode" presStyleCnt="0"/>
      <dgm:spPr/>
    </dgm:pt>
    <dgm:pt modelId="{76551F8C-DDE0-4ACB-8FD2-A3C0DFB55ACD}" type="pres">
      <dgm:prSet presAssocID="{733D0E01-F0BE-4236-8ACD-3917EF4B2C77}" presName="bgRect" presStyleLbl="bgShp" presStyleIdx="1" presStyleCnt="3" custLinFactNeighborX="-660" custLinFactNeighborY="-2989"/>
      <dgm:spPr/>
    </dgm:pt>
    <dgm:pt modelId="{8F37C9DD-FF6B-48FC-9CB4-9954FF350648}" type="pres">
      <dgm:prSet presAssocID="{733D0E01-F0BE-4236-8ACD-3917EF4B2C7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5801FA66-C512-4F40-BC8C-4E2BB6FCB6B9}" type="pres">
      <dgm:prSet presAssocID="{733D0E01-F0BE-4236-8ACD-3917EF4B2C77}" presName="spaceRect" presStyleCnt="0"/>
      <dgm:spPr/>
    </dgm:pt>
    <dgm:pt modelId="{9586EF9C-591F-443E-974C-24A9562C4C80}" type="pres">
      <dgm:prSet presAssocID="{733D0E01-F0BE-4236-8ACD-3917EF4B2C77}" presName="parTx" presStyleLbl="revTx" presStyleIdx="1" presStyleCnt="3">
        <dgm:presLayoutVars>
          <dgm:chMax val="0"/>
          <dgm:chPref val="0"/>
        </dgm:presLayoutVars>
      </dgm:prSet>
      <dgm:spPr/>
    </dgm:pt>
    <dgm:pt modelId="{4E9AD77B-B6BF-4032-ADC5-E8B3C8842F76}" type="pres">
      <dgm:prSet presAssocID="{3FE45D6D-9D14-4F61-B8B0-25033FC8A0D7}" presName="sibTrans" presStyleCnt="0"/>
      <dgm:spPr/>
    </dgm:pt>
    <dgm:pt modelId="{ACDD493C-3A6A-4E90-A82C-8C392672A316}" type="pres">
      <dgm:prSet presAssocID="{68E075A5-855D-415C-A5F0-0FFE14186BB9}" presName="compNode" presStyleCnt="0"/>
      <dgm:spPr/>
    </dgm:pt>
    <dgm:pt modelId="{18456F5A-B66F-4740-ABDA-5DB52BD60BB2}" type="pres">
      <dgm:prSet presAssocID="{68E075A5-855D-415C-A5F0-0FFE14186BB9}" presName="bgRect" presStyleLbl="bgShp" presStyleIdx="2" presStyleCnt="3"/>
      <dgm:spPr/>
    </dgm:pt>
    <dgm:pt modelId="{572E517C-720F-4A04-8ABB-00874E33C12E}" type="pres">
      <dgm:prSet presAssocID="{68E075A5-855D-415C-A5F0-0FFE14186BB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D6194EBC-831C-4B09-B2E9-CC7E3A6EBB84}" type="pres">
      <dgm:prSet presAssocID="{68E075A5-855D-415C-A5F0-0FFE14186BB9}" presName="spaceRect" presStyleCnt="0"/>
      <dgm:spPr/>
    </dgm:pt>
    <dgm:pt modelId="{F92B173A-7D3B-4141-B53B-71BCEBC8283D}" type="pres">
      <dgm:prSet presAssocID="{68E075A5-855D-415C-A5F0-0FFE14186BB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781632D-23F8-41AB-B1E6-A13C39B69D6D}" type="presOf" srcId="{733D0E01-F0BE-4236-8ACD-3917EF4B2C77}" destId="{9586EF9C-591F-443E-974C-24A9562C4C80}" srcOrd="0" destOrd="0" presId="urn:microsoft.com/office/officeart/2018/2/layout/IconVerticalSolidList"/>
    <dgm:cxn modelId="{75BB6133-0192-437E-A991-88D2CBE50FFE}" srcId="{444F9EE5-CABC-4B18-A609-9A7B0A14202E}" destId="{A9217111-A560-458E-B746-C0F5F4AC2F72}" srcOrd="0" destOrd="0" parTransId="{162A06D2-D301-436A-A118-970D5DA47261}" sibTransId="{4F9F12E0-3544-45AD-A21E-9E8BC2FE436D}"/>
    <dgm:cxn modelId="{A197EF5F-0ACF-4844-BC77-EBAA2FD02A29}" type="presOf" srcId="{68E075A5-855D-415C-A5F0-0FFE14186BB9}" destId="{F92B173A-7D3B-4141-B53B-71BCEBC8283D}" srcOrd="0" destOrd="0" presId="urn:microsoft.com/office/officeart/2018/2/layout/IconVerticalSolidList"/>
    <dgm:cxn modelId="{AD385E7E-7298-4FEF-B8B1-50666E55C0AD}" srcId="{444F9EE5-CABC-4B18-A609-9A7B0A14202E}" destId="{68E075A5-855D-415C-A5F0-0FFE14186BB9}" srcOrd="2" destOrd="0" parTransId="{E4A3AA6C-CD33-4F5A-81E6-C2E5B476C09E}" sibTransId="{08424484-3666-4E3C-B1E5-DB075E99BB6E}"/>
    <dgm:cxn modelId="{79459D9E-103C-4A7A-8AC5-2D89C5E44508}" type="presOf" srcId="{A9217111-A560-458E-B746-C0F5F4AC2F72}" destId="{6F384627-8CA5-4728-8BED-1E0FC3AF42F8}" srcOrd="0" destOrd="0" presId="urn:microsoft.com/office/officeart/2018/2/layout/IconVerticalSolidList"/>
    <dgm:cxn modelId="{983403A2-E5A4-4AA3-AE05-854469092FC4}" type="presOf" srcId="{444F9EE5-CABC-4B18-A609-9A7B0A14202E}" destId="{D1F4F456-F34F-4258-9381-7E75B9A40BB6}" srcOrd="0" destOrd="0" presId="urn:microsoft.com/office/officeart/2018/2/layout/IconVerticalSolidList"/>
    <dgm:cxn modelId="{18622BAC-141B-4E34-91E7-524DE45E4CA2}" srcId="{444F9EE5-CABC-4B18-A609-9A7B0A14202E}" destId="{733D0E01-F0BE-4236-8ACD-3917EF4B2C77}" srcOrd="1" destOrd="0" parTransId="{7E3BC556-EFE8-48D3-9C32-84383EF12CE8}" sibTransId="{3FE45D6D-9D14-4F61-B8B0-25033FC8A0D7}"/>
    <dgm:cxn modelId="{71218C27-935F-4E4F-905C-B392A460E269}" type="presParOf" srcId="{D1F4F456-F34F-4258-9381-7E75B9A40BB6}" destId="{E11E0ACF-C090-4B90-8178-2B5674022CA5}" srcOrd="0" destOrd="0" presId="urn:microsoft.com/office/officeart/2018/2/layout/IconVerticalSolidList"/>
    <dgm:cxn modelId="{08900219-5910-49AD-8BE4-0A1149F6AE6A}" type="presParOf" srcId="{E11E0ACF-C090-4B90-8178-2B5674022CA5}" destId="{55BE693D-A660-4CF8-A93F-50DE816DB293}" srcOrd="0" destOrd="0" presId="urn:microsoft.com/office/officeart/2018/2/layout/IconVerticalSolidList"/>
    <dgm:cxn modelId="{00696A78-6F5A-4BE9-8D44-EFF2650F72EA}" type="presParOf" srcId="{E11E0ACF-C090-4B90-8178-2B5674022CA5}" destId="{EE6F0B56-BBA0-4C7E-AD99-007E4625DFCB}" srcOrd="1" destOrd="0" presId="urn:microsoft.com/office/officeart/2018/2/layout/IconVerticalSolidList"/>
    <dgm:cxn modelId="{2DDD8076-7E6D-480A-B1A2-183185866B15}" type="presParOf" srcId="{E11E0ACF-C090-4B90-8178-2B5674022CA5}" destId="{EC23AC66-799B-4C8B-8407-4F6852E2EE13}" srcOrd="2" destOrd="0" presId="urn:microsoft.com/office/officeart/2018/2/layout/IconVerticalSolidList"/>
    <dgm:cxn modelId="{90978B22-57FB-4BE9-8F06-AE9D2C7C342B}" type="presParOf" srcId="{E11E0ACF-C090-4B90-8178-2B5674022CA5}" destId="{6F384627-8CA5-4728-8BED-1E0FC3AF42F8}" srcOrd="3" destOrd="0" presId="urn:microsoft.com/office/officeart/2018/2/layout/IconVerticalSolidList"/>
    <dgm:cxn modelId="{F0326EB8-6612-47E9-97E8-9E146B07D7CB}" type="presParOf" srcId="{D1F4F456-F34F-4258-9381-7E75B9A40BB6}" destId="{96AD67C6-4AA6-41DA-95DC-B5968481DAAB}" srcOrd="1" destOrd="0" presId="urn:microsoft.com/office/officeart/2018/2/layout/IconVerticalSolidList"/>
    <dgm:cxn modelId="{8B211614-EE25-4CAB-B135-1E141CA1C64F}" type="presParOf" srcId="{D1F4F456-F34F-4258-9381-7E75B9A40BB6}" destId="{3854E9DB-EBEE-46A6-9D57-B0B3FF51A35E}" srcOrd="2" destOrd="0" presId="urn:microsoft.com/office/officeart/2018/2/layout/IconVerticalSolidList"/>
    <dgm:cxn modelId="{D02BEEE7-B0D6-45EE-A97C-6CCEB31F2D52}" type="presParOf" srcId="{3854E9DB-EBEE-46A6-9D57-B0B3FF51A35E}" destId="{76551F8C-DDE0-4ACB-8FD2-A3C0DFB55ACD}" srcOrd="0" destOrd="0" presId="urn:microsoft.com/office/officeart/2018/2/layout/IconVerticalSolidList"/>
    <dgm:cxn modelId="{FB3FC1E9-4352-4F2C-9BA7-CD8E69D6FFEE}" type="presParOf" srcId="{3854E9DB-EBEE-46A6-9D57-B0B3FF51A35E}" destId="{8F37C9DD-FF6B-48FC-9CB4-9954FF350648}" srcOrd="1" destOrd="0" presId="urn:microsoft.com/office/officeart/2018/2/layout/IconVerticalSolidList"/>
    <dgm:cxn modelId="{3B158FAC-B709-4CAF-A5C8-A02AD4F61EF4}" type="presParOf" srcId="{3854E9DB-EBEE-46A6-9D57-B0B3FF51A35E}" destId="{5801FA66-C512-4F40-BC8C-4E2BB6FCB6B9}" srcOrd="2" destOrd="0" presId="urn:microsoft.com/office/officeart/2018/2/layout/IconVerticalSolidList"/>
    <dgm:cxn modelId="{DD8569CE-D64C-467D-8F50-29AB945B078F}" type="presParOf" srcId="{3854E9DB-EBEE-46A6-9D57-B0B3FF51A35E}" destId="{9586EF9C-591F-443E-974C-24A9562C4C80}" srcOrd="3" destOrd="0" presId="urn:microsoft.com/office/officeart/2018/2/layout/IconVerticalSolidList"/>
    <dgm:cxn modelId="{33CE800F-ECF8-4F62-9C83-AE4DF72AB3A7}" type="presParOf" srcId="{D1F4F456-F34F-4258-9381-7E75B9A40BB6}" destId="{4E9AD77B-B6BF-4032-ADC5-E8B3C8842F76}" srcOrd="3" destOrd="0" presId="urn:microsoft.com/office/officeart/2018/2/layout/IconVerticalSolidList"/>
    <dgm:cxn modelId="{8DE143F9-E19B-4321-B2D6-CA6B9D8E9081}" type="presParOf" srcId="{D1F4F456-F34F-4258-9381-7E75B9A40BB6}" destId="{ACDD493C-3A6A-4E90-A82C-8C392672A316}" srcOrd="4" destOrd="0" presId="urn:microsoft.com/office/officeart/2018/2/layout/IconVerticalSolidList"/>
    <dgm:cxn modelId="{74C841C6-94C1-4E41-8946-F09362937C18}" type="presParOf" srcId="{ACDD493C-3A6A-4E90-A82C-8C392672A316}" destId="{18456F5A-B66F-4740-ABDA-5DB52BD60BB2}" srcOrd="0" destOrd="0" presId="urn:microsoft.com/office/officeart/2018/2/layout/IconVerticalSolidList"/>
    <dgm:cxn modelId="{AD67D2E4-408C-4B47-B258-24079BF1FB4B}" type="presParOf" srcId="{ACDD493C-3A6A-4E90-A82C-8C392672A316}" destId="{572E517C-720F-4A04-8ABB-00874E33C12E}" srcOrd="1" destOrd="0" presId="urn:microsoft.com/office/officeart/2018/2/layout/IconVerticalSolidList"/>
    <dgm:cxn modelId="{F2C52575-3693-41E7-ADB9-DF07EDB2902B}" type="presParOf" srcId="{ACDD493C-3A6A-4E90-A82C-8C392672A316}" destId="{D6194EBC-831C-4B09-B2E9-CC7E3A6EBB84}" srcOrd="2" destOrd="0" presId="urn:microsoft.com/office/officeart/2018/2/layout/IconVerticalSolidList"/>
    <dgm:cxn modelId="{E335868B-9B47-4D7D-B4B8-D7053B9CAFF2}" type="presParOf" srcId="{ACDD493C-3A6A-4E90-A82C-8C392672A316}" destId="{F92B173A-7D3B-4141-B53B-71BCEBC8283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907F83-E003-41A8-B35F-FC74C25F1DE1}">
      <dsp:nvSpPr>
        <dsp:cNvPr id="0" name=""/>
        <dsp:cNvSpPr/>
      </dsp:nvSpPr>
      <dsp:spPr>
        <a:xfrm>
          <a:off x="0" y="1976"/>
          <a:ext cx="8819589" cy="4209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C632EF-7A65-483F-AF60-D3CC29863E68}">
      <dsp:nvSpPr>
        <dsp:cNvPr id="0" name=""/>
        <dsp:cNvSpPr/>
      </dsp:nvSpPr>
      <dsp:spPr>
        <a:xfrm>
          <a:off x="127346" y="96697"/>
          <a:ext cx="231539" cy="2315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EE7AB6-CC3A-4B79-A53E-B72A6DF9A330}">
      <dsp:nvSpPr>
        <dsp:cNvPr id="0" name=""/>
        <dsp:cNvSpPr/>
      </dsp:nvSpPr>
      <dsp:spPr>
        <a:xfrm>
          <a:off x="486233" y="1976"/>
          <a:ext cx="8333355" cy="4209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554" tIns="44554" rIns="44554" bIns="44554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 dirty="0">
              <a:solidFill>
                <a:schemeClr val="tx1"/>
              </a:solidFill>
            </a:rPr>
            <a:t>Director at </a:t>
          </a:r>
          <a:r>
            <a:rPr lang="en-AU" sz="1500" b="1" kern="1200" dirty="0" err="1">
              <a:solidFill>
                <a:schemeClr val="tx1"/>
              </a:solidFill>
            </a:rPr>
            <a:t>Eseri</a:t>
          </a:r>
          <a:r>
            <a:rPr lang="en-AU" sz="1500" b="1" kern="1200" dirty="0">
              <a:solidFill>
                <a:schemeClr val="tx1"/>
              </a:solidFill>
            </a:rPr>
            <a:t> Tech</a:t>
          </a:r>
          <a:r>
            <a:rPr lang="en-AU" sz="1500" kern="1200" dirty="0">
              <a:solidFill>
                <a:schemeClr val="tx1"/>
              </a:solidFill>
            </a:rPr>
            <a:t>, advising on Cybersecurity and AI governance, risk and compliance. 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486233" y="1976"/>
        <a:ext cx="8333355" cy="420981"/>
      </dsp:txXfrm>
    </dsp:sp>
    <dsp:sp modelId="{954C6544-C3AB-4922-8409-DB142BAEF179}">
      <dsp:nvSpPr>
        <dsp:cNvPr id="0" name=""/>
        <dsp:cNvSpPr/>
      </dsp:nvSpPr>
      <dsp:spPr>
        <a:xfrm>
          <a:off x="0" y="528203"/>
          <a:ext cx="8819589" cy="4209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75D3BD-CF9B-4392-AEBC-010303B46E32}">
      <dsp:nvSpPr>
        <dsp:cNvPr id="0" name=""/>
        <dsp:cNvSpPr/>
      </dsp:nvSpPr>
      <dsp:spPr>
        <a:xfrm>
          <a:off x="127346" y="622923"/>
          <a:ext cx="231539" cy="231539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1A3FA9-42AD-496F-8A86-A05B4D31EC3E}">
      <dsp:nvSpPr>
        <dsp:cNvPr id="0" name=""/>
        <dsp:cNvSpPr/>
      </dsp:nvSpPr>
      <dsp:spPr>
        <a:xfrm>
          <a:off x="486233" y="528203"/>
          <a:ext cx="8333355" cy="4209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554" tIns="44554" rIns="44554" bIns="44554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 dirty="0">
              <a:solidFill>
                <a:schemeClr val="tx1"/>
              </a:solidFill>
            </a:rPr>
            <a:t>18+ years’ experience across </a:t>
          </a:r>
          <a:r>
            <a:rPr lang="en-AU" sz="1500" b="1" kern="1200" dirty="0">
              <a:solidFill>
                <a:schemeClr val="tx1"/>
              </a:solidFill>
            </a:rPr>
            <a:t>financial services, energy, and hospitality</a:t>
          </a:r>
          <a:r>
            <a:rPr lang="en-AU" sz="1500" kern="1200" dirty="0">
              <a:solidFill>
                <a:schemeClr val="tx1"/>
              </a:solidFill>
            </a:rPr>
            <a:t> sectors in Australia and Uganda.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486233" y="528203"/>
        <a:ext cx="8333355" cy="420981"/>
      </dsp:txXfrm>
    </dsp:sp>
    <dsp:sp modelId="{AE872A49-FA62-4C50-8D56-29636FC51D6D}">
      <dsp:nvSpPr>
        <dsp:cNvPr id="0" name=""/>
        <dsp:cNvSpPr/>
      </dsp:nvSpPr>
      <dsp:spPr>
        <a:xfrm>
          <a:off x="0" y="1054429"/>
          <a:ext cx="8819589" cy="4209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BBB56D-5F35-438F-BAD5-0AE98552997E}">
      <dsp:nvSpPr>
        <dsp:cNvPr id="0" name=""/>
        <dsp:cNvSpPr/>
      </dsp:nvSpPr>
      <dsp:spPr>
        <a:xfrm>
          <a:off x="127346" y="1149150"/>
          <a:ext cx="231539" cy="2315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EC5CA5-B343-4704-9390-3D42F91A7FE1}">
      <dsp:nvSpPr>
        <dsp:cNvPr id="0" name=""/>
        <dsp:cNvSpPr/>
      </dsp:nvSpPr>
      <dsp:spPr>
        <a:xfrm>
          <a:off x="486233" y="1054429"/>
          <a:ext cx="8333355" cy="4209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554" tIns="44554" rIns="44554" bIns="44554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 dirty="0">
              <a:solidFill>
                <a:schemeClr val="tx1"/>
              </a:solidFill>
            </a:rPr>
            <a:t>Proven record in building </a:t>
          </a:r>
          <a:r>
            <a:rPr lang="en-AU" sz="1500" b="1" kern="1200" dirty="0">
              <a:solidFill>
                <a:schemeClr val="tx1"/>
              </a:solidFill>
            </a:rPr>
            <a:t>cybersecurity governance frameworks</a:t>
          </a:r>
          <a:r>
            <a:rPr lang="en-AU" sz="1500" kern="1200" dirty="0">
              <a:solidFill>
                <a:schemeClr val="tx1"/>
              </a:solidFill>
            </a:rPr>
            <a:t> that strengthen resilience.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486233" y="1054429"/>
        <a:ext cx="8333355" cy="420981"/>
      </dsp:txXfrm>
    </dsp:sp>
    <dsp:sp modelId="{8B61083D-A04B-48B7-A75B-BA193EA00452}">
      <dsp:nvSpPr>
        <dsp:cNvPr id="0" name=""/>
        <dsp:cNvSpPr/>
      </dsp:nvSpPr>
      <dsp:spPr>
        <a:xfrm>
          <a:off x="0" y="1580656"/>
          <a:ext cx="8819589" cy="4209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122980-F24B-4B7D-99E9-8B40BB1108A3}">
      <dsp:nvSpPr>
        <dsp:cNvPr id="0" name=""/>
        <dsp:cNvSpPr/>
      </dsp:nvSpPr>
      <dsp:spPr>
        <a:xfrm>
          <a:off x="127346" y="1675377"/>
          <a:ext cx="231539" cy="231539"/>
        </a:xfrm>
        <a:prstGeom prst="rect">
          <a:avLst/>
        </a:prstGeom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F66737-4B7A-454E-91D2-4BCC7359562A}">
      <dsp:nvSpPr>
        <dsp:cNvPr id="0" name=""/>
        <dsp:cNvSpPr/>
      </dsp:nvSpPr>
      <dsp:spPr>
        <a:xfrm>
          <a:off x="486233" y="1580656"/>
          <a:ext cx="8333355" cy="4209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554" tIns="44554" rIns="44554" bIns="44554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 dirty="0">
              <a:solidFill>
                <a:schemeClr val="tx1"/>
              </a:solidFill>
            </a:rPr>
            <a:t>Holds </a:t>
          </a:r>
          <a:r>
            <a:rPr lang="en-AU" sz="1500" b="1" kern="1200" dirty="0">
              <a:solidFill>
                <a:schemeClr val="tx1"/>
              </a:solidFill>
            </a:rPr>
            <a:t>BSc, MBA, and certifications</a:t>
          </a:r>
          <a:r>
            <a:rPr lang="en-AU" sz="1500" kern="1200" dirty="0">
              <a:solidFill>
                <a:schemeClr val="tx1"/>
              </a:solidFill>
            </a:rPr>
            <a:t>: CISA, CISM, PRINCE2, ITIL.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486233" y="1580656"/>
        <a:ext cx="8333355" cy="420981"/>
      </dsp:txXfrm>
    </dsp:sp>
    <dsp:sp modelId="{B112BEB3-F3C5-459C-85D2-59C8924664B4}">
      <dsp:nvSpPr>
        <dsp:cNvPr id="0" name=""/>
        <dsp:cNvSpPr/>
      </dsp:nvSpPr>
      <dsp:spPr>
        <a:xfrm>
          <a:off x="0" y="2106883"/>
          <a:ext cx="8819589" cy="4209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DFB8D0-EC29-4AF3-800D-11D280749BAF}">
      <dsp:nvSpPr>
        <dsp:cNvPr id="0" name=""/>
        <dsp:cNvSpPr/>
      </dsp:nvSpPr>
      <dsp:spPr>
        <a:xfrm>
          <a:off x="127346" y="2201604"/>
          <a:ext cx="231539" cy="23153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1F0F4C-5B85-4471-8323-7AC21B38DE91}">
      <dsp:nvSpPr>
        <dsp:cNvPr id="0" name=""/>
        <dsp:cNvSpPr/>
      </dsp:nvSpPr>
      <dsp:spPr>
        <a:xfrm>
          <a:off x="486233" y="2106883"/>
          <a:ext cx="8333355" cy="4209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554" tIns="44554" rIns="44554" bIns="44554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b="1" kern="1200" dirty="0">
              <a:solidFill>
                <a:schemeClr val="tx1"/>
              </a:solidFill>
            </a:rPr>
            <a:t>Passionate</a:t>
          </a:r>
          <a:r>
            <a:rPr lang="en-AU" sz="1500" kern="1200" dirty="0">
              <a:solidFill>
                <a:schemeClr val="tx1"/>
              </a:solidFill>
            </a:rPr>
            <a:t> about enabling innovation while safeguarding security.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486233" y="2106883"/>
        <a:ext cx="8333355" cy="42098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E693D-A660-4CF8-A93F-50DE816DB293}">
      <dsp:nvSpPr>
        <dsp:cNvPr id="0" name=""/>
        <dsp:cNvSpPr/>
      </dsp:nvSpPr>
      <dsp:spPr>
        <a:xfrm>
          <a:off x="0" y="582"/>
          <a:ext cx="4642845" cy="13621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6F0B56-BBA0-4C7E-AD99-007E4625DFCB}">
      <dsp:nvSpPr>
        <dsp:cNvPr id="0" name=""/>
        <dsp:cNvSpPr/>
      </dsp:nvSpPr>
      <dsp:spPr>
        <a:xfrm>
          <a:off x="412052" y="307067"/>
          <a:ext cx="749186" cy="7491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384627-8CA5-4728-8BED-1E0FC3AF42F8}">
      <dsp:nvSpPr>
        <dsp:cNvPr id="0" name=""/>
        <dsp:cNvSpPr/>
      </dsp:nvSpPr>
      <dsp:spPr>
        <a:xfrm>
          <a:off x="1573291" y="582"/>
          <a:ext cx="3069553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Automated checks and balances</a:t>
          </a:r>
        </a:p>
      </dsp:txBody>
      <dsp:txXfrm>
        <a:off x="1573291" y="582"/>
        <a:ext cx="3069553" cy="1362156"/>
      </dsp:txXfrm>
    </dsp:sp>
    <dsp:sp modelId="{76551F8C-DDE0-4ACB-8FD2-A3C0DFB55ACD}">
      <dsp:nvSpPr>
        <dsp:cNvPr id="0" name=""/>
        <dsp:cNvSpPr/>
      </dsp:nvSpPr>
      <dsp:spPr>
        <a:xfrm>
          <a:off x="0" y="1662563"/>
          <a:ext cx="4642845" cy="13621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37C9DD-FF6B-48FC-9CB4-9954FF350648}">
      <dsp:nvSpPr>
        <dsp:cNvPr id="0" name=""/>
        <dsp:cNvSpPr/>
      </dsp:nvSpPr>
      <dsp:spPr>
        <a:xfrm>
          <a:off x="412052" y="2009763"/>
          <a:ext cx="749186" cy="7491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86EF9C-591F-443E-974C-24A9562C4C80}">
      <dsp:nvSpPr>
        <dsp:cNvPr id="0" name=""/>
        <dsp:cNvSpPr/>
      </dsp:nvSpPr>
      <dsp:spPr>
        <a:xfrm>
          <a:off x="1573291" y="1703278"/>
          <a:ext cx="3069553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Improved accuracy (from sampling to entire dataset)</a:t>
          </a:r>
        </a:p>
      </dsp:txBody>
      <dsp:txXfrm>
        <a:off x="1573291" y="1703278"/>
        <a:ext cx="3069553" cy="1362156"/>
      </dsp:txXfrm>
    </dsp:sp>
    <dsp:sp modelId="{18456F5A-B66F-4740-ABDA-5DB52BD60BB2}">
      <dsp:nvSpPr>
        <dsp:cNvPr id="0" name=""/>
        <dsp:cNvSpPr/>
      </dsp:nvSpPr>
      <dsp:spPr>
        <a:xfrm>
          <a:off x="0" y="3406556"/>
          <a:ext cx="4642845" cy="13621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2E517C-720F-4A04-8ABB-00874E33C12E}">
      <dsp:nvSpPr>
        <dsp:cNvPr id="0" name=""/>
        <dsp:cNvSpPr/>
      </dsp:nvSpPr>
      <dsp:spPr>
        <a:xfrm>
          <a:off x="412052" y="3712459"/>
          <a:ext cx="749186" cy="7491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2B173A-7D3B-4141-B53B-71BCEBC8283D}">
      <dsp:nvSpPr>
        <dsp:cNvPr id="0" name=""/>
        <dsp:cNvSpPr/>
      </dsp:nvSpPr>
      <dsp:spPr>
        <a:xfrm>
          <a:off x="1573291" y="3405974"/>
          <a:ext cx="3069553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Real time discovery and faster resolution</a:t>
          </a:r>
        </a:p>
      </dsp:txBody>
      <dsp:txXfrm>
        <a:off x="1573291" y="3405974"/>
        <a:ext cx="3069553" cy="136215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E693D-A660-4CF8-A93F-50DE816DB293}">
      <dsp:nvSpPr>
        <dsp:cNvPr id="0" name=""/>
        <dsp:cNvSpPr/>
      </dsp:nvSpPr>
      <dsp:spPr>
        <a:xfrm>
          <a:off x="0" y="582"/>
          <a:ext cx="4642845" cy="13621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6F0B56-BBA0-4C7E-AD99-007E4625DFCB}">
      <dsp:nvSpPr>
        <dsp:cNvPr id="0" name=""/>
        <dsp:cNvSpPr/>
      </dsp:nvSpPr>
      <dsp:spPr>
        <a:xfrm>
          <a:off x="412052" y="307067"/>
          <a:ext cx="749186" cy="7491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384627-8CA5-4728-8BED-1E0FC3AF42F8}">
      <dsp:nvSpPr>
        <dsp:cNvPr id="0" name=""/>
        <dsp:cNvSpPr/>
      </dsp:nvSpPr>
      <dsp:spPr>
        <a:xfrm>
          <a:off x="1573291" y="582"/>
          <a:ext cx="3069553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Penetration Testing </a:t>
          </a:r>
        </a:p>
      </dsp:txBody>
      <dsp:txXfrm>
        <a:off x="1573291" y="582"/>
        <a:ext cx="3069553" cy="1362156"/>
      </dsp:txXfrm>
    </dsp:sp>
    <dsp:sp modelId="{76551F8C-DDE0-4ACB-8FD2-A3C0DFB55ACD}">
      <dsp:nvSpPr>
        <dsp:cNvPr id="0" name=""/>
        <dsp:cNvSpPr/>
      </dsp:nvSpPr>
      <dsp:spPr>
        <a:xfrm>
          <a:off x="0" y="1662563"/>
          <a:ext cx="4642845" cy="13621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37C9DD-FF6B-48FC-9CB4-9954FF350648}">
      <dsp:nvSpPr>
        <dsp:cNvPr id="0" name=""/>
        <dsp:cNvSpPr/>
      </dsp:nvSpPr>
      <dsp:spPr>
        <a:xfrm>
          <a:off x="412052" y="2009763"/>
          <a:ext cx="749186" cy="7491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86EF9C-591F-443E-974C-24A9562C4C80}">
      <dsp:nvSpPr>
        <dsp:cNvPr id="0" name=""/>
        <dsp:cNvSpPr/>
      </dsp:nvSpPr>
      <dsp:spPr>
        <a:xfrm>
          <a:off x="1573291" y="1703278"/>
          <a:ext cx="3069553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Red Team </a:t>
          </a:r>
        </a:p>
      </dsp:txBody>
      <dsp:txXfrm>
        <a:off x="1573291" y="1703278"/>
        <a:ext cx="3069553" cy="1362156"/>
      </dsp:txXfrm>
    </dsp:sp>
    <dsp:sp modelId="{18456F5A-B66F-4740-ABDA-5DB52BD60BB2}">
      <dsp:nvSpPr>
        <dsp:cNvPr id="0" name=""/>
        <dsp:cNvSpPr/>
      </dsp:nvSpPr>
      <dsp:spPr>
        <a:xfrm>
          <a:off x="0" y="3405974"/>
          <a:ext cx="4642845" cy="13621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2E517C-720F-4A04-8ABB-00874E33C12E}">
      <dsp:nvSpPr>
        <dsp:cNvPr id="0" name=""/>
        <dsp:cNvSpPr/>
      </dsp:nvSpPr>
      <dsp:spPr>
        <a:xfrm>
          <a:off x="412052" y="3712459"/>
          <a:ext cx="749186" cy="7491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2B173A-7D3B-4141-B53B-71BCEBC8283D}">
      <dsp:nvSpPr>
        <dsp:cNvPr id="0" name=""/>
        <dsp:cNvSpPr/>
      </dsp:nvSpPr>
      <dsp:spPr>
        <a:xfrm>
          <a:off x="1573291" y="3405974"/>
          <a:ext cx="3069553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Perimeter scanning </a:t>
          </a:r>
        </a:p>
      </dsp:txBody>
      <dsp:txXfrm>
        <a:off x="1573291" y="3405974"/>
        <a:ext cx="3069553" cy="13621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678450-3C1D-4435-BFF0-00DE405B1AA2}">
      <dsp:nvSpPr>
        <dsp:cNvPr id="0" name=""/>
        <dsp:cNvSpPr/>
      </dsp:nvSpPr>
      <dsp:spPr>
        <a:xfrm>
          <a:off x="0" y="358793"/>
          <a:ext cx="7886700" cy="2094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12096" tIns="395732" rIns="612096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Strategic Alignment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Prioritisation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Culture &amp; Awareness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Third-Party &amp; Supply Chain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Response/Recovery </a:t>
          </a:r>
        </a:p>
      </dsp:txBody>
      <dsp:txXfrm>
        <a:off x="0" y="358793"/>
        <a:ext cx="7886700" cy="2094750"/>
      </dsp:txXfrm>
    </dsp:sp>
    <dsp:sp modelId="{8E77C803-E90F-4D64-BEFD-8A4AF6E13AAF}">
      <dsp:nvSpPr>
        <dsp:cNvPr id="0" name=""/>
        <dsp:cNvSpPr/>
      </dsp:nvSpPr>
      <dsp:spPr>
        <a:xfrm>
          <a:off x="394335" y="27852"/>
          <a:ext cx="5520690" cy="560880"/>
        </a:xfrm>
        <a:prstGeom prst="roundRect">
          <a:avLst/>
        </a:prstGeom>
        <a:solidFill>
          <a:schemeClr val="accent1"/>
        </a:solidFill>
        <a:ln w="12700" cap="rnd" cmpd="sng" algn="ctr">
          <a:solidFill>
            <a:schemeClr val="accent1">
              <a:shade val="15000"/>
              <a:hueMod val="94000"/>
            </a:schemeClr>
          </a:solidFill>
          <a:prstDash val="solid"/>
        </a:ln>
        <a:effectLst/>
      </dsp:spPr>
      <dsp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Audit Methodology</a:t>
          </a:r>
        </a:p>
      </dsp:txBody>
      <dsp:txXfrm>
        <a:off x="421715" y="55232"/>
        <a:ext cx="5465930" cy="506120"/>
      </dsp:txXfrm>
    </dsp:sp>
    <dsp:sp modelId="{EBF9F522-1D19-4EE0-B05F-B09778948817}">
      <dsp:nvSpPr>
        <dsp:cNvPr id="0" name=""/>
        <dsp:cNvSpPr/>
      </dsp:nvSpPr>
      <dsp:spPr>
        <a:xfrm>
          <a:off x="0" y="2836584"/>
          <a:ext cx="7886700" cy="143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12096" tIns="395732" rIns="612096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900" kern="1200"/>
            <a:t>Integrated Audits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900" kern="1200"/>
            <a:t>Data analytics and real time monitoring 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Pen testing/ Red team / Blue team </a:t>
          </a:r>
        </a:p>
      </dsp:txBody>
      <dsp:txXfrm>
        <a:off x="0" y="2836584"/>
        <a:ext cx="7886700" cy="1436400"/>
      </dsp:txXfrm>
    </dsp:sp>
    <dsp:sp modelId="{A30E8A51-B72C-4EA4-A0EB-B48578644CA4}">
      <dsp:nvSpPr>
        <dsp:cNvPr id="0" name=""/>
        <dsp:cNvSpPr/>
      </dsp:nvSpPr>
      <dsp:spPr>
        <a:xfrm>
          <a:off x="394335" y="2556144"/>
          <a:ext cx="5520690" cy="560880"/>
        </a:xfrm>
        <a:prstGeom prst="roundRect">
          <a:avLst/>
        </a:prstGeom>
        <a:solidFill>
          <a:schemeClr val="accent1"/>
        </a:solidFill>
        <a:ln w="12700" cap="rnd" cmpd="sng" algn="ctr">
          <a:solidFill>
            <a:schemeClr val="accent1">
              <a:shade val="15000"/>
              <a:hueMod val="94000"/>
            </a:schemeClr>
          </a:solidFill>
          <a:prstDash val="solid"/>
        </a:ln>
        <a:effectLst/>
      </dsp:spPr>
      <dsp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Audit Techniques </a:t>
          </a:r>
        </a:p>
      </dsp:txBody>
      <dsp:txXfrm>
        <a:off x="421715" y="2583524"/>
        <a:ext cx="5465930" cy="506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E693D-A660-4CF8-A93F-50DE816DB293}">
      <dsp:nvSpPr>
        <dsp:cNvPr id="0" name=""/>
        <dsp:cNvSpPr/>
      </dsp:nvSpPr>
      <dsp:spPr>
        <a:xfrm>
          <a:off x="0" y="582"/>
          <a:ext cx="4642845" cy="13621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6F0B56-BBA0-4C7E-AD99-007E4625DFCB}">
      <dsp:nvSpPr>
        <dsp:cNvPr id="0" name=""/>
        <dsp:cNvSpPr/>
      </dsp:nvSpPr>
      <dsp:spPr>
        <a:xfrm>
          <a:off x="412052" y="307067"/>
          <a:ext cx="749186" cy="7491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384627-8CA5-4728-8BED-1E0FC3AF42F8}">
      <dsp:nvSpPr>
        <dsp:cNvPr id="0" name=""/>
        <dsp:cNvSpPr/>
      </dsp:nvSpPr>
      <dsp:spPr>
        <a:xfrm>
          <a:off x="1573291" y="582"/>
          <a:ext cx="3069553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Align audit plans and frameworks with business strategy.</a:t>
          </a:r>
        </a:p>
      </dsp:txBody>
      <dsp:txXfrm>
        <a:off x="1573291" y="582"/>
        <a:ext cx="3069553" cy="1362156"/>
      </dsp:txXfrm>
    </dsp:sp>
    <dsp:sp modelId="{76551F8C-DDE0-4ACB-8FD2-A3C0DFB55ACD}">
      <dsp:nvSpPr>
        <dsp:cNvPr id="0" name=""/>
        <dsp:cNvSpPr/>
      </dsp:nvSpPr>
      <dsp:spPr>
        <a:xfrm>
          <a:off x="0" y="1703278"/>
          <a:ext cx="4642845" cy="13621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37C9DD-FF6B-48FC-9CB4-9954FF350648}">
      <dsp:nvSpPr>
        <dsp:cNvPr id="0" name=""/>
        <dsp:cNvSpPr/>
      </dsp:nvSpPr>
      <dsp:spPr>
        <a:xfrm>
          <a:off x="412052" y="2009763"/>
          <a:ext cx="749186" cy="7491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86EF9C-591F-443E-974C-24A9562C4C80}">
      <dsp:nvSpPr>
        <dsp:cNvPr id="0" name=""/>
        <dsp:cNvSpPr/>
      </dsp:nvSpPr>
      <dsp:spPr>
        <a:xfrm>
          <a:off x="1573291" y="1703278"/>
          <a:ext cx="3069553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Governance by design -embed governance and risk management in business processes eg during project planning phase.</a:t>
          </a:r>
        </a:p>
      </dsp:txBody>
      <dsp:txXfrm>
        <a:off x="1573291" y="1703278"/>
        <a:ext cx="3069553" cy="1362156"/>
      </dsp:txXfrm>
    </dsp:sp>
    <dsp:sp modelId="{18456F5A-B66F-4740-ABDA-5DB52BD60BB2}">
      <dsp:nvSpPr>
        <dsp:cNvPr id="0" name=""/>
        <dsp:cNvSpPr/>
      </dsp:nvSpPr>
      <dsp:spPr>
        <a:xfrm>
          <a:off x="0" y="3405974"/>
          <a:ext cx="4642845" cy="13621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2E517C-720F-4A04-8ABB-00874E33C12E}">
      <dsp:nvSpPr>
        <dsp:cNvPr id="0" name=""/>
        <dsp:cNvSpPr/>
      </dsp:nvSpPr>
      <dsp:spPr>
        <a:xfrm>
          <a:off x="412052" y="3712459"/>
          <a:ext cx="749186" cy="7491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2B173A-7D3B-4141-B53B-71BCEBC8283D}">
      <dsp:nvSpPr>
        <dsp:cNvPr id="0" name=""/>
        <dsp:cNvSpPr/>
      </dsp:nvSpPr>
      <dsp:spPr>
        <a:xfrm>
          <a:off x="1573291" y="3405974"/>
          <a:ext cx="3069553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Work across three lines of defense to ensure coverage of key areas (assurance mapping) </a:t>
          </a:r>
        </a:p>
      </dsp:txBody>
      <dsp:txXfrm>
        <a:off x="1573291" y="3405974"/>
        <a:ext cx="3069553" cy="13621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E693D-A660-4CF8-A93F-50DE816DB293}">
      <dsp:nvSpPr>
        <dsp:cNvPr id="0" name=""/>
        <dsp:cNvSpPr/>
      </dsp:nvSpPr>
      <dsp:spPr>
        <a:xfrm>
          <a:off x="0" y="582"/>
          <a:ext cx="4642845" cy="13621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6F0B56-BBA0-4C7E-AD99-007E4625DFCB}">
      <dsp:nvSpPr>
        <dsp:cNvPr id="0" name=""/>
        <dsp:cNvSpPr/>
      </dsp:nvSpPr>
      <dsp:spPr>
        <a:xfrm>
          <a:off x="412052" y="307067"/>
          <a:ext cx="749186" cy="7491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384627-8CA5-4728-8BED-1E0FC3AF42F8}">
      <dsp:nvSpPr>
        <dsp:cNvPr id="0" name=""/>
        <dsp:cNvSpPr/>
      </dsp:nvSpPr>
      <dsp:spPr>
        <a:xfrm>
          <a:off x="1573291" y="582"/>
          <a:ext cx="3069553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Know your crown jewels: Understand your business critical processes, systems, data and exposure</a:t>
          </a:r>
        </a:p>
      </dsp:txBody>
      <dsp:txXfrm>
        <a:off x="1573291" y="582"/>
        <a:ext cx="3069553" cy="1362156"/>
      </dsp:txXfrm>
    </dsp:sp>
    <dsp:sp modelId="{76551F8C-DDE0-4ACB-8FD2-A3C0DFB55ACD}">
      <dsp:nvSpPr>
        <dsp:cNvPr id="0" name=""/>
        <dsp:cNvSpPr/>
      </dsp:nvSpPr>
      <dsp:spPr>
        <a:xfrm>
          <a:off x="0" y="1703278"/>
          <a:ext cx="4642845" cy="13621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37C9DD-FF6B-48FC-9CB4-9954FF350648}">
      <dsp:nvSpPr>
        <dsp:cNvPr id="0" name=""/>
        <dsp:cNvSpPr/>
      </dsp:nvSpPr>
      <dsp:spPr>
        <a:xfrm>
          <a:off x="412052" y="2009763"/>
          <a:ext cx="749186" cy="7491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86EF9C-591F-443E-974C-24A9562C4C80}">
      <dsp:nvSpPr>
        <dsp:cNvPr id="0" name=""/>
        <dsp:cNvSpPr/>
      </dsp:nvSpPr>
      <dsp:spPr>
        <a:xfrm>
          <a:off x="1573291" y="1703278"/>
          <a:ext cx="3069553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Define and quantify the associated risks </a:t>
          </a:r>
        </a:p>
      </dsp:txBody>
      <dsp:txXfrm>
        <a:off x="1573291" y="1703278"/>
        <a:ext cx="3069553" cy="1362156"/>
      </dsp:txXfrm>
    </dsp:sp>
    <dsp:sp modelId="{18456F5A-B66F-4740-ABDA-5DB52BD60BB2}">
      <dsp:nvSpPr>
        <dsp:cNvPr id="0" name=""/>
        <dsp:cNvSpPr/>
      </dsp:nvSpPr>
      <dsp:spPr>
        <a:xfrm>
          <a:off x="0" y="3405974"/>
          <a:ext cx="4642845" cy="13621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2E517C-720F-4A04-8ABB-00874E33C12E}">
      <dsp:nvSpPr>
        <dsp:cNvPr id="0" name=""/>
        <dsp:cNvSpPr/>
      </dsp:nvSpPr>
      <dsp:spPr>
        <a:xfrm>
          <a:off x="412052" y="3712459"/>
          <a:ext cx="749186" cy="7491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2B173A-7D3B-4141-B53B-71BCEBC8283D}">
      <dsp:nvSpPr>
        <dsp:cNvPr id="0" name=""/>
        <dsp:cNvSpPr/>
      </dsp:nvSpPr>
      <dsp:spPr>
        <a:xfrm>
          <a:off x="1573291" y="3405974"/>
          <a:ext cx="3069553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Determine key controls and focus resources and activities on high priority controls </a:t>
          </a:r>
        </a:p>
      </dsp:txBody>
      <dsp:txXfrm>
        <a:off x="1573291" y="3405974"/>
        <a:ext cx="3069553" cy="136215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551F8C-DDE0-4ACB-8FD2-A3C0DFB55ACD}">
      <dsp:nvSpPr>
        <dsp:cNvPr id="0" name=""/>
        <dsp:cNvSpPr/>
      </dsp:nvSpPr>
      <dsp:spPr>
        <a:xfrm>
          <a:off x="0" y="0"/>
          <a:ext cx="4642845" cy="13621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37C9DD-FF6B-48FC-9CB4-9954FF350648}">
      <dsp:nvSpPr>
        <dsp:cNvPr id="0" name=""/>
        <dsp:cNvSpPr/>
      </dsp:nvSpPr>
      <dsp:spPr>
        <a:xfrm>
          <a:off x="412052" y="307067"/>
          <a:ext cx="749186" cy="7491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86EF9C-591F-443E-974C-24A9562C4C80}">
      <dsp:nvSpPr>
        <dsp:cNvPr id="0" name=""/>
        <dsp:cNvSpPr/>
      </dsp:nvSpPr>
      <dsp:spPr>
        <a:xfrm>
          <a:off x="1573291" y="582"/>
          <a:ext cx="3069553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Awareness training and phishing simulations</a:t>
          </a:r>
        </a:p>
      </dsp:txBody>
      <dsp:txXfrm>
        <a:off x="1573291" y="582"/>
        <a:ext cx="3069553" cy="1362156"/>
      </dsp:txXfrm>
    </dsp:sp>
    <dsp:sp modelId="{55BE693D-A660-4CF8-A93F-50DE816DB293}">
      <dsp:nvSpPr>
        <dsp:cNvPr id="0" name=""/>
        <dsp:cNvSpPr/>
      </dsp:nvSpPr>
      <dsp:spPr>
        <a:xfrm>
          <a:off x="0" y="1703278"/>
          <a:ext cx="4642845" cy="13621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6F0B56-BBA0-4C7E-AD99-007E4625DFCB}">
      <dsp:nvSpPr>
        <dsp:cNvPr id="0" name=""/>
        <dsp:cNvSpPr/>
      </dsp:nvSpPr>
      <dsp:spPr>
        <a:xfrm>
          <a:off x="412052" y="2009763"/>
          <a:ext cx="749186" cy="7491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384627-8CA5-4728-8BED-1E0FC3AF42F8}">
      <dsp:nvSpPr>
        <dsp:cNvPr id="0" name=""/>
        <dsp:cNvSpPr/>
      </dsp:nvSpPr>
      <dsp:spPr>
        <a:xfrm>
          <a:off x="1573291" y="1703278"/>
          <a:ext cx="3069553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Measuring security culture </a:t>
          </a:r>
        </a:p>
      </dsp:txBody>
      <dsp:txXfrm>
        <a:off x="1573291" y="1703278"/>
        <a:ext cx="3069553" cy="1362156"/>
      </dsp:txXfrm>
    </dsp:sp>
    <dsp:sp modelId="{18456F5A-B66F-4740-ABDA-5DB52BD60BB2}">
      <dsp:nvSpPr>
        <dsp:cNvPr id="0" name=""/>
        <dsp:cNvSpPr/>
      </dsp:nvSpPr>
      <dsp:spPr>
        <a:xfrm>
          <a:off x="0" y="3405974"/>
          <a:ext cx="4642845" cy="13621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2E517C-720F-4A04-8ABB-00874E33C12E}">
      <dsp:nvSpPr>
        <dsp:cNvPr id="0" name=""/>
        <dsp:cNvSpPr/>
      </dsp:nvSpPr>
      <dsp:spPr>
        <a:xfrm>
          <a:off x="412052" y="3712459"/>
          <a:ext cx="749186" cy="7491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2B173A-7D3B-4141-B53B-71BCEBC8283D}">
      <dsp:nvSpPr>
        <dsp:cNvPr id="0" name=""/>
        <dsp:cNvSpPr/>
      </dsp:nvSpPr>
      <dsp:spPr>
        <a:xfrm>
          <a:off x="1573291" y="3405974"/>
          <a:ext cx="3069553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Reporting and escalation</a:t>
          </a:r>
        </a:p>
      </dsp:txBody>
      <dsp:txXfrm>
        <a:off x="1573291" y="3405974"/>
        <a:ext cx="3069553" cy="136215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E693D-A660-4CF8-A93F-50DE816DB293}">
      <dsp:nvSpPr>
        <dsp:cNvPr id="0" name=""/>
        <dsp:cNvSpPr/>
      </dsp:nvSpPr>
      <dsp:spPr>
        <a:xfrm>
          <a:off x="0" y="582"/>
          <a:ext cx="4642845" cy="13621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6F0B56-BBA0-4C7E-AD99-007E4625DFCB}">
      <dsp:nvSpPr>
        <dsp:cNvPr id="0" name=""/>
        <dsp:cNvSpPr/>
      </dsp:nvSpPr>
      <dsp:spPr>
        <a:xfrm>
          <a:off x="412052" y="307067"/>
          <a:ext cx="749186" cy="7491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384627-8CA5-4728-8BED-1E0FC3AF42F8}">
      <dsp:nvSpPr>
        <dsp:cNvPr id="0" name=""/>
        <dsp:cNvSpPr/>
      </dsp:nvSpPr>
      <dsp:spPr>
        <a:xfrm>
          <a:off x="1573291" y="582"/>
          <a:ext cx="3069553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Contract Clauses (Right to Audit, Reporting requirements) </a:t>
          </a:r>
        </a:p>
      </dsp:txBody>
      <dsp:txXfrm>
        <a:off x="1573291" y="582"/>
        <a:ext cx="3069553" cy="1362156"/>
      </dsp:txXfrm>
    </dsp:sp>
    <dsp:sp modelId="{76551F8C-DDE0-4ACB-8FD2-A3C0DFB55ACD}">
      <dsp:nvSpPr>
        <dsp:cNvPr id="0" name=""/>
        <dsp:cNvSpPr/>
      </dsp:nvSpPr>
      <dsp:spPr>
        <a:xfrm>
          <a:off x="0" y="1662563"/>
          <a:ext cx="4642845" cy="13621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37C9DD-FF6B-48FC-9CB4-9954FF350648}">
      <dsp:nvSpPr>
        <dsp:cNvPr id="0" name=""/>
        <dsp:cNvSpPr/>
      </dsp:nvSpPr>
      <dsp:spPr>
        <a:xfrm>
          <a:off x="412052" y="2009763"/>
          <a:ext cx="749186" cy="7491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86EF9C-591F-443E-974C-24A9562C4C80}">
      <dsp:nvSpPr>
        <dsp:cNvPr id="0" name=""/>
        <dsp:cNvSpPr/>
      </dsp:nvSpPr>
      <dsp:spPr>
        <a:xfrm>
          <a:off x="1573291" y="1703278"/>
          <a:ext cx="3069553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Control testing  on your instance of the third-party software  </a:t>
          </a:r>
        </a:p>
      </dsp:txBody>
      <dsp:txXfrm>
        <a:off x="1573291" y="1703278"/>
        <a:ext cx="3069553" cy="1362156"/>
      </dsp:txXfrm>
    </dsp:sp>
    <dsp:sp modelId="{18456F5A-B66F-4740-ABDA-5DB52BD60BB2}">
      <dsp:nvSpPr>
        <dsp:cNvPr id="0" name=""/>
        <dsp:cNvSpPr/>
      </dsp:nvSpPr>
      <dsp:spPr>
        <a:xfrm>
          <a:off x="0" y="3405974"/>
          <a:ext cx="4642845" cy="13621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2E517C-720F-4A04-8ABB-00874E33C12E}">
      <dsp:nvSpPr>
        <dsp:cNvPr id="0" name=""/>
        <dsp:cNvSpPr/>
      </dsp:nvSpPr>
      <dsp:spPr>
        <a:xfrm>
          <a:off x="412052" y="3712459"/>
          <a:ext cx="749186" cy="7491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2B173A-7D3B-4141-B53B-71BCEBC8283D}">
      <dsp:nvSpPr>
        <dsp:cNvPr id="0" name=""/>
        <dsp:cNvSpPr/>
      </dsp:nvSpPr>
      <dsp:spPr>
        <a:xfrm>
          <a:off x="1573291" y="3405974"/>
          <a:ext cx="3069553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Understanding how third parties access your environment , how you share data securely </a:t>
          </a:r>
        </a:p>
      </dsp:txBody>
      <dsp:txXfrm>
        <a:off x="1573291" y="3405974"/>
        <a:ext cx="3069553" cy="136215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E693D-A660-4CF8-A93F-50DE816DB293}">
      <dsp:nvSpPr>
        <dsp:cNvPr id="0" name=""/>
        <dsp:cNvSpPr/>
      </dsp:nvSpPr>
      <dsp:spPr>
        <a:xfrm>
          <a:off x="0" y="582"/>
          <a:ext cx="4642845" cy="13621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6F0B56-BBA0-4C7E-AD99-007E4625DFCB}">
      <dsp:nvSpPr>
        <dsp:cNvPr id="0" name=""/>
        <dsp:cNvSpPr/>
      </dsp:nvSpPr>
      <dsp:spPr>
        <a:xfrm>
          <a:off x="412052" y="307067"/>
          <a:ext cx="749186" cy="7491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384627-8CA5-4728-8BED-1E0FC3AF42F8}">
      <dsp:nvSpPr>
        <dsp:cNvPr id="0" name=""/>
        <dsp:cNvSpPr/>
      </dsp:nvSpPr>
      <dsp:spPr>
        <a:xfrm>
          <a:off x="1573291" y="582"/>
          <a:ext cx="3069553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Disaster Recovery </a:t>
          </a:r>
        </a:p>
      </dsp:txBody>
      <dsp:txXfrm>
        <a:off x="1573291" y="582"/>
        <a:ext cx="3069553" cy="1362156"/>
      </dsp:txXfrm>
    </dsp:sp>
    <dsp:sp modelId="{76551F8C-DDE0-4ACB-8FD2-A3C0DFB55ACD}">
      <dsp:nvSpPr>
        <dsp:cNvPr id="0" name=""/>
        <dsp:cNvSpPr/>
      </dsp:nvSpPr>
      <dsp:spPr>
        <a:xfrm>
          <a:off x="0" y="1662563"/>
          <a:ext cx="4642845" cy="13621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37C9DD-FF6B-48FC-9CB4-9954FF350648}">
      <dsp:nvSpPr>
        <dsp:cNvPr id="0" name=""/>
        <dsp:cNvSpPr/>
      </dsp:nvSpPr>
      <dsp:spPr>
        <a:xfrm>
          <a:off x="412052" y="2009763"/>
          <a:ext cx="749186" cy="7491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86EF9C-591F-443E-974C-24A9562C4C80}">
      <dsp:nvSpPr>
        <dsp:cNvPr id="0" name=""/>
        <dsp:cNvSpPr/>
      </dsp:nvSpPr>
      <dsp:spPr>
        <a:xfrm>
          <a:off x="1573291" y="1703278"/>
          <a:ext cx="3069553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Business Continuity </a:t>
          </a:r>
        </a:p>
      </dsp:txBody>
      <dsp:txXfrm>
        <a:off x="1573291" y="1703278"/>
        <a:ext cx="3069553" cy="1362156"/>
      </dsp:txXfrm>
    </dsp:sp>
    <dsp:sp modelId="{18456F5A-B66F-4740-ABDA-5DB52BD60BB2}">
      <dsp:nvSpPr>
        <dsp:cNvPr id="0" name=""/>
        <dsp:cNvSpPr/>
      </dsp:nvSpPr>
      <dsp:spPr>
        <a:xfrm>
          <a:off x="0" y="3405974"/>
          <a:ext cx="4642845" cy="13621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2E517C-720F-4A04-8ABB-00874E33C12E}">
      <dsp:nvSpPr>
        <dsp:cNvPr id="0" name=""/>
        <dsp:cNvSpPr/>
      </dsp:nvSpPr>
      <dsp:spPr>
        <a:xfrm>
          <a:off x="412052" y="3712459"/>
          <a:ext cx="749186" cy="7491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2B173A-7D3B-4141-B53B-71BCEBC8283D}">
      <dsp:nvSpPr>
        <dsp:cNvPr id="0" name=""/>
        <dsp:cNvSpPr/>
      </dsp:nvSpPr>
      <dsp:spPr>
        <a:xfrm>
          <a:off x="1573291" y="3405974"/>
          <a:ext cx="3069553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Recovery playbook and crisis management</a:t>
          </a:r>
        </a:p>
      </dsp:txBody>
      <dsp:txXfrm>
        <a:off x="1573291" y="3405974"/>
        <a:ext cx="3069553" cy="136215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E693D-A660-4CF8-A93F-50DE816DB293}">
      <dsp:nvSpPr>
        <dsp:cNvPr id="0" name=""/>
        <dsp:cNvSpPr/>
      </dsp:nvSpPr>
      <dsp:spPr>
        <a:xfrm>
          <a:off x="0" y="582"/>
          <a:ext cx="4642845" cy="13621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6F0B56-BBA0-4C7E-AD99-007E4625DFCB}">
      <dsp:nvSpPr>
        <dsp:cNvPr id="0" name=""/>
        <dsp:cNvSpPr/>
      </dsp:nvSpPr>
      <dsp:spPr>
        <a:xfrm>
          <a:off x="412052" y="307067"/>
          <a:ext cx="749186" cy="7491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384627-8CA5-4728-8BED-1E0FC3AF42F8}">
      <dsp:nvSpPr>
        <dsp:cNvPr id="0" name=""/>
        <dsp:cNvSpPr/>
      </dsp:nvSpPr>
      <dsp:spPr>
        <a:xfrm>
          <a:off x="1573291" y="582"/>
          <a:ext cx="3069553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People </a:t>
          </a:r>
        </a:p>
      </dsp:txBody>
      <dsp:txXfrm>
        <a:off x="1573291" y="582"/>
        <a:ext cx="3069553" cy="1362156"/>
      </dsp:txXfrm>
    </dsp:sp>
    <dsp:sp modelId="{76551F8C-DDE0-4ACB-8FD2-A3C0DFB55ACD}">
      <dsp:nvSpPr>
        <dsp:cNvPr id="0" name=""/>
        <dsp:cNvSpPr/>
      </dsp:nvSpPr>
      <dsp:spPr>
        <a:xfrm>
          <a:off x="0" y="1662563"/>
          <a:ext cx="4642845" cy="13621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37C9DD-FF6B-48FC-9CB4-9954FF350648}">
      <dsp:nvSpPr>
        <dsp:cNvPr id="0" name=""/>
        <dsp:cNvSpPr/>
      </dsp:nvSpPr>
      <dsp:spPr>
        <a:xfrm>
          <a:off x="412052" y="2009763"/>
          <a:ext cx="749186" cy="7491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86EF9C-591F-443E-974C-24A9562C4C80}">
      <dsp:nvSpPr>
        <dsp:cNvPr id="0" name=""/>
        <dsp:cNvSpPr/>
      </dsp:nvSpPr>
      <dsp:spPr>
        <a:xfrm>
          <a:off x="1573291" y="1703278"/>
          <a:ext cx="3069553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Process </a:t>
          </a:r>
        </a:p>
      </dsp:txBody>
      <dsp:txXfrm>
        <a:off x="1573291" y="1703278"/>
        <a:ext cx="3069553" cy="1362156"/>
      </dsp:txXfrm>
    </dsp:sp>
    <dsp:sp modelId="{18456F5A-B66F-4740-ABDA-5DB52BD60BB2}">
      <dsp:nvSpPr>
        <dsp:cNvPr id="0" name=""/>
        <dsp:cNvSpPr/>
      </dsp:nvSpPr>
      <dsp:spPr>
        <a:xfrm>
          <a:off x="0" y="3405974"/>
          <a:ext cx="4642845" cy="13621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2E517C-720F-4A04-8ABB-00874E33C12E}">
      <dsp:nvSpPr>
        <dsp:cNvPr id="0" name=""/>
        <dsp:cNvSpPr/>
      </dsp:nvSpPr>
      <dsp:spPr>
        <a:xfrm>
          <a:off x="412052" y="3712459"/>
          <a:ext cx="749186" cy="7491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2B173A-7D3B-4141-B53B-71BCEBC8283D}">
      <dsp:nvSpPr>
        <dsp:cNvPr id="0" name=""/>
        <dsp:cNvSpPr/>
      </dsp:nvSpPr>
      <dsp:spPr>
        <a:xfrm>
          <a:off x="1573291" y="3405974"/>
          <a:ext cx="3069553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Technology  </a:t>
          </a:r>
        </a:p>
      </dsp:txBody>
      <dsp:txXfrm>
        <a:off x="1573291" y="3405974"/>
        <a:ext cx="3069553" cy="136215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E693D-A660-4CF8-A93F-50DE816DB293}">
      <dsp:nvSpPr>
        <dsp:cNvPr id="0" name=""/>
        <dsp:cNvSpPr/>
      </dsp:nvSpPr>
      <dsp:spPr>
        <a:xfrm>
          <a:off x="0" y="582"/>
          <a:ext cx="4642845" cy="13621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6F0B56-BBA0-4C7E-AD99-007E4625DFCB}">
      <dsp:nvSpPr>
        <dsp:cNvPr id="0" name=""/>
        <dsp:cNvSpPr/>
      </dsp:nvSpPr>
      <dsp:spPr>
        <a:xfrm>
          <a:off x="412052" y="307067"/>
          <a:ext cx="749186" cy="7491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384627-8CA5-4728-8BED-1E0FC3AF42F8}">
      <dsp:nvSpPr>
        <dsp:cNvPr id="0" name=""/>
        <dsp:cNvSpPr/>
      </dsp:nvSpPr>
      <dsp:spPr>
        <a:xfrm>
          <a:off x="1573291" y="582"/>
          <a:ext cx="3069553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Project planning</a:t>
          </a:r>
        </a:p>
      </dsp:txBody>
      <dsp:txXfrm>
        <a:off x="1573291" y="582"/>
        <a:ext cx="3069553" cy="1362156"/>
      </dsp:txXfrm>
    </dsp:sp>
    <dsp:sp modelId="{76551F8C-DDE0-4ACB-8FD2-A3C0DFB55ACD}">
      <dsp:nvSpPr>
        <dsp:cNvPr id="0" name=""/>
        <dsp:cNvSpPr/>
      </dsp:nvSpPr>
      <dsp:spPr>
        <a:xfrm>
          <a:off x="0" y="1662563"/>
          <a:ext cx="4642845" cy="13621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37C9DD-FF6B-48FC-9CB4-9954FF350648}">
      <dsp:nvSpPr>
        <dsp:cNvPr id="0" name=""/>
        <dsp:cNvSpPr/>
      </dsp:nvSpPr>
      <dsp:spPr>
        <a:xfrm>
          <a:off x="412052" y="2009763"/>
          <a:ext cx="749186" cy="7491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86EF9C-591F-443E-974C-24A9562C4C80}">
      <dsp:nvSpPr>
        <dsp:cNvPr id="0" name=""/>
        <dsp:cNvSpPr/>
      </dsp:nvSpPr>
      <dsp:spPr>
        <a:xfrm>
          <a:off x="1573291" y="1703278"/>
          <a:ext cx="3069553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Embed security controls and secure architecture </a:t>
          </a:r>
        </a:p>
      </dsp:txBody>
      <dsp:txXfrm>
        <a:off x="1573291" y="1703278"/>
        <a:ext cx="3069553" cy="1362156"/>
      </dsp:txXfrm>
    </dsp:sp>
    <dsp:sp modelId="{18456F5A-B66F-4740-ABDA-5DB52BD60BB2}">
      <dsp:nvSpPr>
        <dsp:cNvPr id="0" name=""/>
        <dsp:cNvSpPr/>
      </dsp:nvSpPr>
      <dsp:spPr>
        <a:xfrm>
          <a:off x="0" y="3405974"/>
          <a:ext cx="4642845" cy="13621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2E517C-720F-4A04-8ABB-00874E33C12E}">
      <dsp:nvSpPr>
        <dsp:cNvPr id="0" name=""/>
        <dsp:cNvSpPr/>
      </dsp:nvSpPr>
      <dsp:spPr>
        <a:xfrm>
          <a:off x="412052" y="3712459"/>
          <a:ext cx="749186" cy="7491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2B173A-7D3B-4141-B53B-71BCEBC8283D}">
      <dsp:nvSpPr>
        <dsp:cNvPr id="0" name=""/>
        <dsp:cNvSpPr/>
      </dsp:nvSpPr>
      <dsp:spPr>
        <a:xfrm>
          <a:off x="1573291" y="3405974"/>
          <a:ext cx="3069553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Embed governance and control testing </a:t>
          </a:r>
        </a:p>
      </dsp:txBody>
      <dsp:txXfrm>
        <a:off x="1573291" y="3405974"/>
        <a:ext cx="3069553" cy="13621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1632F7-BBD1-4077-94A9-FE1A9A64DC71}" type="datetimeFigureOut">
              <a:rPr lang="en-AU" smtClean="0"/>
              <a:t>3/10/2025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6BA27-EF31-460B-8EA9-83E385A1CB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8271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6BA27-EF31-460B-8EA9-83E385A1CBF3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8763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6BA27-EF31-460B-8EA9-83E385A1CBF3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8069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6BA27-EF31-460B-8EA9-83E385A1CBF3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8758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DB14F-BD0F-2F4B-10F1-D85969472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F914E1-53BB-1A4A-C5C4-97E93CBA0B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B0FF04-648E-503D-D981-1C5DB44DF7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848618-E9EE-12DC-1C22-BD8A976C92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6BA27-EF31-460B-8EA9-83E385A1CBF3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1983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FB9C1-9438-E96E-F641-D93E68615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0E20E1-7343-B312-D739-32A7A2EAA0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598363-598B-F41B-E19B-A9988B10F9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D26C0-DEBD-A91F-4F60-002C97A402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6BA27-EF31-460B-8EA9-83E385A1CBF3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0151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99A4C-BFE0-F9B3-44D3-0D3DD24F1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7953DC-5850-57CB-828F-9C92F4AA6F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E4ECEA-C68B-E9EC-6D10-8C9E919C53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9BF88-C8B3-CE0A-EE58-0F82D7D795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6BA27-EF31-460B-8EA9-83E385A1CBF3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3145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DFD33-EAEA-61D9-2AA3-733244A45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DFDAED-CBB1-A897-4515-BB72635B31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C78907-4454-B856-0F8B-7ED73BC09C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A5B0A-0A83-B05F-A13B-054DB6AF6D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6BA27-EF31-460B-8EA9-83E385A1CBF3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9994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AD538-E93C-8C86-3CAE-5EB1C2319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D033CD-991C-8892-B9D1-0539D14EEA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58CE90-6B17-8191-CC90-4572A931D3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Active audits include getting 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0C2FC-0C0D-514B-294D-A6FA6C3AF4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6BA27-EF31-460B-8EA9-83E385A1CBF3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10847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FFFDA-9415-E1B2-BD34-3F9CC2DCD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8F3D6D-3568-64D4-9D83-0DE615CF23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09FD4B-4B66-3A91-B1B5-6078433AE3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AB3C6-7625-EF50-96D0-448E6EAB8D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6BA27-EF31-460B-8EA9-83E385A1CBF3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48955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72CE0-7E40-387F-E622-275CAD67E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EFFD76-A349-8BB3-FB76-25D360DE20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007630-1F80-47A7-92E1-AF40114A84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CF3E5-F351-F5E7-F4E9-991FFF7149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6BA27-EF31-460B-8EA9-83E385A1CBF3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8607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6BA27-EF31-460B-8EA9-83E385A1CBF3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4127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6BA27-EF31-460B-8EA9-83E385A1CBF3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3074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6BA27-EF31-460B-8EA9-83E385A1CBF3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5725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6BA27-EF31-460B-8EA9-83E385A1CBF3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0793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38AD8-FE6E-4549-8E30-9722E88DF465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954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6BA27-EF31-460B-8EA9-83E385A1CBF3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3154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6BA27-EF31-460B-8EA9-83E385A1CBF3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0462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6BA27-EF31-460B-8EA9-83E385A1CBF3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9474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55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44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82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3339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92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4902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50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41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40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26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54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216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53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906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383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783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34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386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29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530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591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67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56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63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14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75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14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BCAD085-E8A6-8845-BD4E-CB4CCA059FC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839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6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4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71009" y="8467"/>
            <a:ext cx="28575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581127" y="91545"/>
            <a:ext cx="4560491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426868" y="228600"/>
            <a:ext cx="371475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01877" y="32278"/>
            <a:ext cx="3639742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884069" y="609601"/>
            <a:ext cx="325754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777B48D-7BF2-470D-876B-50CD5CC83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71BEEC-BA1F-6876-0A11-DE32ABD01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159" y="685799"/>
            <a:ext cx="3585861" cy="2971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1994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56951C-6F96-2A4D-36A6-23857E3D5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34059" r="10789" b="1"/>
          <a:stretch>
            <a:fillRect/>
          </a:stretch>
        </p:blipFill>
        <p:spPr>
          <a:xfrm>
            <a:off x="4572000" y="10"/>
            <a:ext cx="4571999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3DA8283-3FF4-47B3-9266-60768C743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94899" y="8468"/>
            <a:ext cx="4346718" cy="5874808"/>
            <a:chOff x="6108170" y="8467"/>
            <a:chExt cx="6080656" cy="616373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DEB65FF-EAD9-4242-80AE-A3FC7EB1EB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8228012" y="8467"/>
              <a:ext cx="3810000" cy="3810000"/>
            </a:xfrm>
            <a:prstGeom prst="line">
              <a:avLst/>
            </a:prstGeom>
            <a:ln w="1270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78B5500-48F2-41FA-BD8C-3C2400F62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108170" y="91545"/>
              <a:ext cx="6080655" cy="6080655"/>
            </a:xfrm>
            <a:prstGeom prst="line">
              <a:avLst/>
            </a:prstGeom>
            <a:ln w="1270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47B2E66-9934-4251-A5B0-A180C0CC9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235825" y="228600"/>
              <a:ext cx="4953000" cy="4953000"/>
            </a:xfrm>
            <a:prstGeom prst="line">
              <a:avLst/>
            </a:prstGeom>
            <a:ln w="1270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CDA1666-64EC-4838-B0E1-4D545ECEA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335837" y="32278"/>
              <a:ext cx="4852989" cy="4852989"/>
            </a:xfrm>
            <a:prstGeom prst="line">
              <a:avLst/>
            </a:prstGeom>
            <a:ln w="3175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CC99E35-6C12-4F89-8CDA-9FD8B3CEE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845426" y="609601"/>
              <a:ext cx="4343399" cy="4343399"/>
            </a:xfrm>
            <a:prstGeom prst="line">
              <a:avLst/>
            </a:prstGeom>
            <a:ln w="3175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0528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455B88A-C127-47B3-B317-724BD4EA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F07A923-368D-45E6-AACC-9ECE4057A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E16B44-FE3C-4330-AF20-E869FC7B7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1CB6733-6A12-4A1C-87C3-B676FB381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754CCFD-DC5E-453F-B95A-F045ED9B2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E826A39-89EA-44EA-ABC5-F446934921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C33F367-76E5-4D2A-96B1-4FD443CDD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nip Diagonal Corner Rectangle 21">
            <a:extLst>
              <a:ext uri="{FF2B5EF4-FFF2-40B4-BE49-F238E27FC236}">
                <a16:creationId xmlns:a16="http://schemas.microsoft.com/office/drawing/2014/main" id="{6F769419-3E73-449D-B62A-0CDEC946A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97404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6515200-42F9-488F-9895-6CDBCD1E8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3185F0E-78D5-4C2D-9239-D3515B448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5BD9142-FF9C-4EED-A027-18D095481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2F547D3-9752-4481-B3A8-50E08610B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1999C2F-3D0D-4813-9696-83630A6FE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C737390-C9CA-456B-9F40-D7A76EA24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274" y="886753"/>
            <a:ext cx="2282922" cy="50659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>
                <a:solidFill>
                  <a:srgbClr val="003366"/>
                </a:solidFill>
              </a:defRPr>
            </a:pPr>
            <a:r>
              <a:rPr lang="en-US" sz="2500" kern="1200" cap="all" dirty="0">
                <a:ln w="3175" cmpd="sng"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Strategic Alignment</a:t>
            </a:r>
          </a:p>
        </p:txBody>
      </p:sp>
      <p:graphicFrame>
        <p:nvGraphicFramePr>
          <p:cNvPr id="20" name="TextBox 2">
            <a:extLst>
              <a:ext uri="{FF2B5EF4-FFF2-40B4-BE49-F238E27FC236}">
                <a16:creationId xmlns:a16="http://schemas.microsoft.com/office/drawing/2014/main" id="{55E8439B-591A-9441-FF17-AEC94616DA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6099745"/>
              </p:ext>
            </p:extLst>
          </p:nvPr>
        </p:nvGraphicFramePr>
        <p:xfrm>
          <a:off x="4043870" y="941424"/>
          <a:ext cx="4642845" cy="476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7185BA1-025F-683B-0703-415277834EE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1848" b="32106"/>
          <a:stretch>
            <a:fillRect/>
          </a:stretch>
        </p:blipFill>
        <p:spPr>
          <a:xfrm>
            <a:off x="0" y="-4963"/>
            <a:ext cx="3072809" cy="79744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CA5E7F-47FA-DCA8-CA99-17328684C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88A15C2C-0391-C458-EDC4-6E18F599B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C5156D4-C063-3C8E-0A89-77DBF3A30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914AB4D-C5DF-290E-D400-0449FE420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C70E0F3-00EC-4CF0-DC45-F0F078785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2A7F189-BA7B-EC76-6496-1215EB1C17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909B492-A9DC-D549-6311-9C5445A89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77AA7B0B-EF32-5342-66A8-180D439D1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nip Diagonal Corner Rectangle 21">
            <a:extLst>
              <a:ext uri="{FF2B5EF4-FFF2-40B4-BE49-F238E27FC236}">
                <a16:creationId xmlns:a16="http://schemas.microsoft.com/office/drawing/2014/main" id="{2B3D3FB9-6C1A-C42E-7467-B59102955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97404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2BCDE90-F561-3EE9-8B42-9FAC074D7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4CADB8E-704A-F531-57B0-688B88F806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2294006-9C68-427A-7CFB-89E59C0634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8DF3262-2832-9588-BF4D-45506079B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4E9713-4ADE-850B-336B-63422BBD9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2E00960-74FC-8605-FAB1-9D6520FBB9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6D80983-094D-91E1-3D05-4B8E60BE7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886753"/>
            <a:ext cx="2948631" cy="50659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>
                <a:solidFill>
                  <a:srgbClr val="003366"/>
                </a:solidFill>
              </a:defRPr>
            </a:pPr>
            <a:r>
              <a:rPr lang="en-US" sz="2500" kern="1200" cap="all" dirty="0" err="1">
                <a:ln w="3175" cmpd="sng"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PRioritisation</a:t>
            </a:r>
            <a:endParaRPr lang="en-US" sz="2500" kern="1200" cap="all" dirty="0">
              <a:ln w="3175" cmpd="sng">
                <a:noFill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0" name="TextBox 2">
            <a:extLst>
              <a:ext uri="{FF2B5EF4-FFF2-40B4-BE49-F238E27FC236}">
                <a16:creationId xmlns:a16="http://schemas.microsoft.com/office/drawing/2014/main" id="{BA1C2425-D4A5-5224-ABFA-F85985B3AD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3696556"/>
              </p:ext>
            </p:extLst>
          </p:nvPr>
        </p:nvGraphicFramePr>
        <p:xfrm>
          <a:off x="4043870" y="941424"/>
          <a:ext cx="4642845" cy="476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C3F7C17-B4B8-97A0-77FA-3900C3D3CE0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1848" b="32106"/>
          <a:stretch>
            <a:fillRect/>
          </a:stretch>
        </p:blipFill>
        <p:spPr>
          <a:xfrm>
            <a:off x="0" y="44656"/>
            <a:ext cx="3072809" cy="79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95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FC38F2-9908-20BA-C916-A863F1C52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0CC9A7A-E781-A3B6-AB71-FE253D481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D5676DC-A759-A032-6BCA-3FD450D92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5F859D5-6713-C318-00E6-BF779CA51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F2BA72F-EDE1-2153-36DE-B8901D9E4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4FD3D8-E70B-B5AA-E99A-BC25B6B65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FDC5BD1-5838-F137-F327-9DCF0BC57A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84F86637-F306-3C55-E370-FC2F87780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nip Diagonal Corner Rectangle 21">
            <a:extLst>
              <a:ext uri="{FF2B5EF4-FFF2-40B4-BE49-F238E27FC236}">
                <a16:creationId xmlns:a16="http://schemas.microsoft.com/office/drawing/2014/main" id="{8A249F72-233D-6A24-A8FC-4E70EF059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97404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AFF712-2495-77BF-2EC7-11B75ABB11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584AF91-A4BE-D6D1-D911-398AE872F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92AF38D-E010-544F-55EA-5692BA62EA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8FA97A7-CEF2-715D-4CCD-CD80A2927E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7F7919D-83EE-4635-1778-A0E1D2DB6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CD04024-B1DB-139A-77B7-CDAFB541B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F022537-87BE-F776-7D68-861CAE74D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71" y="886754"/>
            <a:ext cx="3019647" cy="48233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>
                <a:solidFill>
                  <a:srgbClr val="003366"/>
                </a:solidFill>
              </a:defRPr>
            </a:pPr>
            <a:r>
              <a:rPr lang="en-US" sz="2500" kern="1200" cap="all" dirty="0">
                <a:ln w="3175" cmpd="sng"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Culture &amp;  awareness </a:t>
            </a:r>
          </a:p>
        </p:txBody>
      </p:sp>
      <p:graphicFrame>
        <p:nvGraphicFramePr>
          <p:cNvPr id="20" name="TextBox 2">
            <a:extLst>
              <a:ext uri="{FF2B5EF4-FFF2-40B4-BE49-F238E27FC236}">
                <a16:creationId xmlns:a16="http://schemas.microsoft.com/office/drawing/2014/main" id="{8CBD004F-209A-7A5C-80BE-2A35352563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944113"/>
              </p:ext>
            </p:extLst>
          </p:nvPr>
        </p:nvGraphicFramePr>
        <p:xfrm>
          <a:off x="4043870" y="941424"/>
          <a:ext cx="4642845" cy="476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Graphic 3" descr="Teacher with solid fill">
            <a:extLst>
              <a:ext uri="{FF2B5EF4-FFF2-40B4-BE49-F238E27FC236}">
                <a16:creationId xmlns:a16="http://schemas.microsoft.com/office/drawing/2014/main" id="{4B3DBA8B-FAB2-8DF9-0360-998A8937A3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14800" y="2971800"/>
            <a:ext cx="914400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1E3DFE-685A-CF3E-060C-99ECDE0F6D1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31848" b="32106"/>
          <a:stretch>
            <a:fillRect/>
          </a:stretch>
        </p:blipFill>
        <p:spPr>
          <a:xfrm>
            <a:off x="0" y="-7090"/>
            <a:ext cx="3072809" cy="79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05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5FD9CF-26EE-238C-70E3-EBEE07FE7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2A4DE36-7CE9-8FB4-954D-390618EF2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8CDAFE6-0180-91F7-E658-886DAA9DF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15851F4-3516-B83B-FD64-7B6E126F8B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D9CE0EA-9CC6-C8E9-8D28-95C3ED0EE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32EED7D-45DF-A0AF-1419-63678D089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CF90E5D-99DA-3FD8-54A0-6210D7C714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8C61B085-DC38-C06D-818F-8F1C4A550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nip Diagonal Corner Rectangle 21">
            <a:extLst>
              <a:ext uri="{FF2B5EF4-FFF2-40B4-BE49-F238E27FC236}">
                <a16:creationId xmlns:a16="http://schemas.microsoft.com/office/drawing/2014/main" id="{ABC583A1-EA20-EEC2-3B55-1DB8049B3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97404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FB93F48-B953-528B-631D-AF6E4E92F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AFB7411-7B67-B236-D413-36552632B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63D2630-D423-63DA-958C-8F844EC23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1643652-898E-EAF6-B658-6688A4299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EE0C83-D5E8-62E3-F669-9A7502BC4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BFA326B-DEDA-9F70-38D7-B47611FCB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560F70-D789-FFA9-DA22-E9DC0A9AF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886753"/>
            <a:ext cx="2796363" cy="50659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>
                <a:solidFill>
                  <a:srgbClr val="003366"/>
                </a:solidFill>
              </a:defRPr>
            </a:pPr>
            <a:r>
              <a:rPr lang="en-US" sz="2500" kern="1200" cap="all" dirty="0">
                <a:ln w="3175" cmpd="sng"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 supply chain</a:t>
            </a:r>
          </a:p>
        </p:txBody>
      </p:sp>
      <p:graphicFrame>
        <p:nvGraphicFramePr>
          <p:cNvPr id="20" name="TextBox 2">
            <a:extLst>
              <a:ext uri="{FF2B5EF4-FFF2-40B4-BE49-F238E27FC236}">
                <a16:creationId xmlns:a16="http://schemas.microsoft.com/office/drawing/2014/main" id="{2E11A136-0B2E-78E9-01E4-B31D01B0CE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1503416"/>
              </p:ext>
            </p:extLst>
          </p:nvPr>
        </p:nvGraphicFramePr>
        <p:xfrm>
          <a:off x="4043870" y="941424"/>
          <a:ext cx="4642845" cy="476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Graphic 3" descr="Teacher with solid fill">
            <a:extLst>
              <a:ext uri="{FF2B5EF4-FFF2-40B4-BE49-F238E27FC236}">
                <a16:creationId xmlns:a16="http://schemas.microsoft.com/office/drawing/2014/main" id="{7B719ED5-AEA3-D5E7-672F-E6B8137B5E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14800" y="2971800"/>
            <a:ext cx="914400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5CB3BD-AC91-51C7-D828-1547012DAE9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31848" b="32106"/>
          <a:stretch>
            <a:fillRect/>
          </a:stretch>
        </p:blipFill>
        <p:spPr>
          <a:xfrm>
            <a:off x="-24107" y="-2"/>
            <a:ext cx="3072809" cy="79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4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5D6B6D-2507-FA44-E0BD-E022EB63D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96A1C10-1B66-0603-07A4-6B640CBD9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65CA6B-2E58-2D62-1D04-B7A8E4C05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8FA4EC0-2C48-B1E2-35FA-1F9F63C1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BC01259-627C-A48D-324E-1C9DACCB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027D662-2137-F3C6-28F7-F6AD39A2A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ADDE5FC-C6CC-0540-7598-617102CAB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CF51E839-A250-5A36-DECB-F3205E7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nip Diagonal Corner Rectangle 21">
            <a:extLst>
              <a:ext uri="{FF2B5EF4-FFF2-40B4-BE49-F238E27FC236}">
                <a16:creationId xmlns:a16="http://schemas.microsoft.com/office/drawing/2014/main" id="{38224EA9-A623-CB82-9D52-F4FE289E1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97404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80008A2-CDBD-CE9E-7DA2-FDE05B0D9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1CC011C-2E38-1568-352C-C5ED101D78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9BCB462-D162-F191-4BC3-5FB425FBF4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3CC10BF-4AD5-E346-ED67-A64F11730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64278DF-9559-4E41-31F8-FF82628CF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5B8B344-25ED-4FF1-2A14-AA16BC417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AA9F1E-8690-C846-5031-EBA3FA6A5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886753"/>
            <a:ext cx="2948631" cy="50659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>
                <a:solidFill>
                  <a:srgbClr val="003366"/>
                </a:solidFill>
              </a:defRPr>
            </a:pPr>
            <a:r>
              <a:rPr lang="en-US" sz="2500" dirty="0">
                <a:solidFill>
                  <a:srgbClr val="FFFFFF"/>
                </a:solidFill>
              </a:rPr>
              <a:t>response and recovery </a:t>
            </a:r>
            <a:r>
              <a:rPr lang="en-US" sz="2500" kern="1200" cap="all" dirty="0">
                <a:ln w="3175" cmpd="sng"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</a:p>
        </p:txBody>
      </p:sp>
      <p:graphicFrame>
        <p:nvGraphicFramePr>
          <p:cNvPr id="20" name="TextBox 2">
            <a:extLst>
              <a:ext uri="{FF2B5EF4-FFF2-40B4-BE49-F238E27FC236}">
                <a16:creationId xmlns:a16="http://schemas.microsoft.com/office/drawing/2014/main" id="{1B61E9DC-C227-2CA2-100D-396677FB13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2832552"/>
              </p:ext>
            </p:extLst>
          </p:nvPr>
        </p:nvGraphicFramePr>
        <p:xfrm>
          <a:off x="4043870" y="941424"/>
          <a:ext cx="4642845" cy="476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DCCA163-3F64-FD14-CAB5-A9AB6FBEF7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1848" b="32106"/>
          <a:stretch>
            <a:fillRect/>
          </a:stretch>
        </p:blipFill>
        <p:spPr>
          <a:xfrm>
            <a:off x="-11421" y="-27648"/>
            <a:ext cx="3072809" cy="79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4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F6D5C-3ECA-8714-DBC4-77FD33033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249803"/>
            <a:ext cx="6554867" cy="1524000"/>
          </a:xfrm>
        </p:spPr>
        <p:txBody>
          <a:bodyPr/>
          <a:lstStyle/>
          <a:p>
            <a:r>
              <a:rPr lang="en-US" dirty="0"/>
              <a:t>Audit Techniques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76941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BCB3D9-D960-9027-7089-09EAAC207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E1231BC-4D3E-603F-FAEE-D0436C276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6E3684F-73BC-08ED-C422-49BEE4A03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41DEB45-5B9B-02B3-D9AA-F2D12BE75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0EFD41A-C704-77E7-AE38-291B9B14F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553A39B-407E-FEDD-A27E-B95DF14E7E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F3E6666-4DAD-C7BB-C996-A6DC4A543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94AC8442-21BE-7674-CB02-A716C9DD9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nip Diagonal Corner Rectangle 21">
            <a:extLst>
              <a:ext uri="{FF2B5EF4-FFF2-40B4-BE49-F238E27FC236}">
                <a16:creationId xmlns:a16="http://schemas.microsoft.com/office/drawing/2014/main" id="{92AAA4B2-D456-5322-9D48-6D64D38A4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97404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C1CD164-C8A0-9FCF-2AA6-70DE07BDA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9E83401-7742-18E3-8E65-32FCFC312D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AC40009-BF68-135A-EFD8-339AB31BA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BEB80BC-34FE-B177-53CF-2F3452F531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1E098E7-43DB-7AB0-3314-17915AA754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4363AB9-ABE6-0154-8B40-7A4BA409AE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6EC604D-E520-CEF6-F0F7-780955A3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886753"/>
            <a:ext cx="2948631" cy="50659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>
                <a:solidFill>
                  <a:srgbClr val="003366"/>
                </a:solidFill>
              </a:defRPr>
            </a:pPr>
            <a:r>
              <a:rPr lang="en-US" sz="2500" dirty="0">
                <a:solidFill>
                  <a:srgbClr val="FFFFFF"/>
                </a:solidFill>
              </a:rPr>
              <a:t>Integrated audits </a:t>
            </a:r>
            <a:endParaRPr lang="en-US" sz="2500" kern="1200" cap="all" dirty="0">
              <a:ln w="3175" cmpd="sng">
                <a:noFill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0" name="TextBox 2">
            <a:extLst>
              <a:ext uri="{FF2B5EF4-FFF2-40B4-BE49-F238E27FC236}">
                <a16:creationId xmlns:a16="http://schemas.microsoft.com/office/drawing/2014/main" id="{1959E980-19BE-4616-469B-BC8A2261AE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0761527"/>
              </p:ext>
            </p:extLst>
          </p:nvPr>
        </p:nvGraphicFramePr>
        <p:xfrm>
          <a:off x="4043870" y="941424"/>
          <a:ext cx="4642845" cy="476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48761DD-AF88-D817-C265-B9FA1943CBD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1848" b="32106"/>
          <a:stretch>
            <a:fillRect/>
          </a:stretch>
        </p:blipFill>
        <p:spPr>
          <a:xfrm>
            <a:off x="-11421" y="-27648"/>
            <a:ext cx="3072809" cy="79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13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9DDA24-CB2F-5659-61AB-2841147F7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3BB8FB4F-2772-E694-2530-A9C943B0C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D9E316A-AD27-FB72-1C4F-1E7EA546A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4A368DC-5444-139B-0C94-E17E33002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8A0BE42-C437-C28C-00A8-E5AE152DC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0F486C2-3190-6439-B97F-3F313E81F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3456CBB-6AB4-D364-61CB-7BA213A31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1CF96940-5162-9D23-4620-5BD07F7EE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nip Diagonal Corner Rectangle 21">
            <a:extLst>
              <a:ext uri="{FF2B5EF4-FFF2-40B4-BE49-F238E27FC236}">
                <a16:creationId xmlns:a16="http://schemas.microsoft.com/office/drawing/2014/main" id="{F70ABBB3-0F04-ADD8-5DE6-D82E2BCA5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97404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8E6D09C-5350-A106-293E-6F1FF3546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7D20256-8F09-1910-910C-BE4563266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FD69BA4-FC5C-FBDA-6645-0821EF9C7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ACA5AA2-F30B-4980-3BFA-5A650FA240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433B0D9-152D-46E6-5B14-9C35E6165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375FB0C-FC1B-8A83-7990-E270CE3B79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B2EFF28-C076-F30A-0ADF-2B8A6D1E3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886753"/>
            <a:ext cx="2948631" cy="50659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>
                <a:solidFill>
                  <a:srgbClr val="003366"/>
                </a:solidFill>
              </a:defRPr>
            </a:pPr>
            <a:r>
              <a:rPr lang="en-US" sz="2500" dirty="0">
                <a:solidFill>
                  <a:srgbClr val="FFFFFF"/>
                </a:solidFill>
              </a:rPr>
              <a:t>Active Audits </a:t>
            </a:r>
            <a:endParaRPr lang="en-US" sz="2500" kern="1200" cap="all" dirty="0">
              <a:ln w="3175" cmpd="sng">
                <a:noFill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0" name="TextBox 2">
            <a:extLst>
              <a:ext uri="{FF2B5EF4-FFF2-40B4-BE49-F238E27FC236}">
                <a16:creationId xmlns:a16="http://schemas.microsoft.com/office/drawing/2014/main" id="{B0CC7EF6-35F0-E7D2-CD1D-E267820E3F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3955342"/>
              </p:ext>
            </p:extLst>
          </p:nvPr>
        </p:nvGraphicFramePr>
        <p:xfrm>
          <a:off x="4043870" y="941424"/>
          <a:ext cx="4642845" cy="476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81FCAA1-DCB0-150A-CFCD-A40A6EE693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1848" b="32106"/>
          <a:stretch>
            <a:fillRect/>
          </a:stretch>
        </p:blipFill>
        <p:spPr>
          <a:xfrm>
            <a:off x="-11421" y="-27648"/>
            <a:ext cx="3072809" cy="79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2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D189EA-1D5F-118D-7D78-8BD9C4528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6DC105C0-7F13-B2F7-38A0-02BE458A2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F9D5226-8797-FE13-6591-782DB2706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34E0F7F-2465-F24F-7314-07A847CAE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3998A9D-7AF2-D086-FEAA-E3E7076C7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BA415E8-D590-8253-5E6B-28FB8D2C7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D2AA198-DE73-A4C2-A930-1B3BFE724E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FD55B3AA-1EE5-4ED7-E99B-327D5CE34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nip Diagonal Corner Rectangle 21">
            <a:extLst>
              <a:ext uri="{FF2B5EF4-FFF2-40B4-BE49-F238E27FC236}">
                <a16:creationId xmlns:a16="http://schemas.microsoft.com/office/drawing/2014/main" id="{F883C0CB-D860-2786-475B-84A20A68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97404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99C1DE4-C6BA-F14A-AB44-BB4EFFCD4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C2FDBB4-C4B9-14FB-2735-E9C99DF75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3CABF4C-1282-C00B-689B-7CD489BDC9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EE3759C-0196-85FA-74D1-48FD77197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B2B368E-69BD-8F36-0889-89280E6BD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3E96B3D-3686-E700-EF55-A39F51BFB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0" name="TextBox 2">
            <a:extLst>
              <a:ext uri="{FF2B5EF4-FFF2-40B4-BE49-F238E27FC236}">
                <a16:creationId xmlns:a16="http://schemas.microsoft.com/office/drawing/2014/main" id="{40C90742-BBF0-B8F0-0A72-65C415A107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0034024"/>
              </p:ext>
            </p:extLst>
          </p:nvPr>
        </p:nvGraphicFramePr>
        <p:xfrm>
          <a:off x="4043870" y="941424"/>
          <a:ext cx="4642845" cy="476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4AA93C8-6A0B-9BB0-071A-CB60BFF40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886753"/>
            <a:ext cx="2948631" cy="50659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>
                <a:solidFill>
                  <a:srgbClr val="003366"/>
                </a:solidFill>
              </a:defRPr>
            </a:pPr>
            <a:r>
              <a:rPr lang="en-US" sz="2800" dirty="0"/>
              <a:t>Data analytics and real time reporting</a:t>
            </a:r>
            <a:endParaRPr lang="en-US" sz="2500" kern="1200" cap="all" dirty="0">
              <a:ln w="3175" cmpd="sng">
                <a:noFill/>
              </a:ln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F4870F-8262-699D-D831-AE676FF5555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1848" b="32106"/>
          <a:stretch>
            <a:fillRect/>
          </a:stretch>
        </p:blipFill>
        <p:spPr>
          <a:xfrm>
            <a:off x="-11421" y="-27648"/>
            <a:ext cx="3072809" cy="79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87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BFFA3C-FFB8-2013-FAE3-2E8402CD5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84E89DA9-29D7-231B-B7D5-7023A1445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C7677FB-8703-ECEB-A6B4-3EA1BD622C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E5EA701-40C0-8E3D-73B6-4E38A190F3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4A839F4-D3C3-C694-701F-7D93830D8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92A2AF8-E53B-0FB9-285A-F29FC66C95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DB1DD24-E06C-2D79-43E0-9D5E269AB8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BB3BAE9A-499C-5911-F973-5860B74F8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nip Diagonal Corner Rectangle 21">
            <a:extLst>
              <a:ext uri="{FF2B5EF4-FFF2-40B4-BE49-F238E27FC236}">
                <a16:creationId xmlns:a16="http://schemas.microsoft.com/office/drawing/2014/main" id="{B3A71C95-EE3E-A450-9275-75FB88550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97404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1E0D118-F1DC-5604-AD69-68B4B0543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FC5BC6F-3D3D-C742-81EA-F75834DFB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AD9C98B-AABB-C4EA-C478-B453AE7312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D29C70B-359C-8B1F-FEC2-9E6FEC4482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B9E0E32-3952-645A-5A5E-1C9AE2D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0267F76-DB59-8F6F-7881-152A3FE4C4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92C113C-4623-4BC1-EE12-DD4AE4182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886753"/>
            <a:ext cx="2948631" cy="50659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>
                <a:solidFill>
                  <a:srgbClr val="003366"/>
                </a:solidFill>
              </a:defRPr>
            </a:pPr>
            <a:r>
              <a:rPr lang="en-US" sz="2800" dirty="0"/>
              <a:t>Adversarial simulation and testing</a:t>
            </a:r>
            <a:br>
              <a:rPr lang="en-US" sz="2800" dirty="0"/>
            </a:br>
            <a:endParaRPr lang="en-US" sz="2500" kern="1200" cap="all" dirty="0">
              <a:ln w="3175" cmpd="sng">
                <a:noFill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0" name="TextBox 2">
            <a:extLst>
              <a:ext uri="{FF2B5EF4-FFF2-40B4-BE49-F238E27FC236}">
                <a16:creationId xmlns:a16="http://schemas.microsoft.com/office/drawing/2014/main" id="{2DE9632E-14E0-770B-8D8C-036EBB3D44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2573407"/>
              </p:ext>
            </p:extLst>
          </p:nvPr>
        </p:nvGraphicFramePr>
        <p:xfrm>
          <a:off x="4043870" y="941424"/>
          <a:ext cx="4642845" cy="476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1BE3A3C-78F7-2A1F-F66C-99D5DD77A9C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1848" b="32106"/>
          <a:stretch>
            <a:fillRect/>
          </a:stretch>
        </p:blipFill>
        <p:spPr>
          <a:xfrm>
            <a:off x="-11421" y="-27648"/>
            <a:ext cx="3072809" cy="79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32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71009" y="8467"/>
            <a:ext cx="28575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581127" y="91545"/>
            <a:ext cx="4560491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426868" y="228600"/>
            <a:ext cx="371475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01877" y="32278"/>
            <a:ext cx="3639742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884069" y="609601"/>
            <a:ext cx="325754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81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586180-0859-DFF3-5617-3ACFD5C814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40000"/>
          </a:blip>
          <a:srcRect l="589" r="10745"/>
          <a:stretch>
            <a:fillRect/>
          </a:stretch>
        </p:blipFill>
        <p:spPr>
          <a:xfrm>
            <a:off x="-2381" y="10"/>
            <a:ext cx="9143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802CA4-11D7-3CAB-2F95-D699C92EE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159" y="685799"/>
            <a:ext cx="6000750" cy="2971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1995</a:t>
            </a:r>
          </a:p>
        </p:txBody>
      </p:sp>
    </p:spTree>
    <p:extLst>
      <p:ext uri="{BB962C8B-B14F-4D97-AF65-F5344CB8AC3E}">
        <p14:creationId xmlns:p14="http://schemas.microsoft.com/office/powerpoint/2010/main" val="3092648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07F0B-8478-65F0-16D8-B1AE14634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97442"/>
            <a:ext cx="6554867" cy="1524000"/>
          </a:xfrm>
        </p:spPr>
        <p:txBody>
          <a:bodyPr/>
          <a:lstStyle/>
          <a:p>
            <a:r>
              <a:rPr lang="en-US" dirty="0"/>
              <a:t>Key Take Aways 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E9979-A0C5-80F8-2772-C29CDF510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093" y="2172586"/>
            <a:ext cx="8339978" cy="359211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Findings to insights: </a:t>
            </a:r>
            <a:r>
              <a:rPr lang="en-US" dirty="0"/>
              <a:t>Move beyond simply reporting audit findings—focus on generating meaningful insights by considering the broader context.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Shift left</a:t>
            </a:r>
            <a:r>
              <a:rPr lang="en-US" dirty="0"/>
              <a:t>: Embed cyber security governance and controls early in the development lifecycle turning it into a proactive enabler. Audit/Assurance is not going to nor is it meant to catch everything. Systems should be in place to avoid errors in the first place,  </a:t>
            </a:r>
            <a:r>
              <a:rPr lang="en-US" b="1" i="1" dirty="0"/>
              <a:t>Prevention is better than cure. </a:t>
            </a:r>
          </a:p>
          <a:p>
            <a:endParaRPr lang="en-US" i="1" dirty="0"/>
          </a:p>
          <a:p>
            <a:pPr marL="0" indent="0">
              <a:buNone/>
            </a:pPr>
            <a:r>
              <a:rPr lang="en-US" b="1" dirty="0"/>
              <a:t>What are you going to implement /review on Monday ?</a:t>
            </a:r>
            <a:endParaRPr lang="en-AU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45A991-EF0B-430E-D125-E4BB508BB8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848" b="32106"/>
          <a:stretch>
            <a:fillRect/>
          </a:stretch>
        </p:blipFill>
        <p:spPr>
          <a:xfrm>
            <a:off x="6071191" y="0"/>
            <a:ext cx="3072809" cy="79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71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Question mark boxes">
            <a:extLst>
              <a:ext uri="{FF2B5EF4-FFF2-40B4-BE49-F238E27FC236}">
                <a16:creationId xmlns:a16="http://schemas.microsoft.com/office/drawing/2014/main" id="{B740654E-4900-8831-32A9-12B0B24DD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intensity="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572064-FFF1-8F69-2FEB-F5CE3F059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727" y="1807535"/>
            <a:ext cx="7814825" cy="4338084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002060"/>
                </a:solidFill>
              </a:rPr>
              <a:t>Questions? </a:t>
            </a:r>
            <a:endParaRPr lang="en-AU" sz="6000" b="1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40F444-3E87-2D96-489E-45CCD8352A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848" b="32106"/>
          <a:stretch>
            <a:fillRect/>
          </a:stretch>
        </p:blipFill>
        <p:spPr>
          <a:xfrm>
            <a:off x="6071191" y="0"/>
            <a:ext cx="3072809" cy="79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01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E1A72-443E-4E09-2881-3FFA555A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6EABC8-6980-6D61-CEA2-668F1ADB6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78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74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3DC08-0667-8634-A625-A7F4B3E2C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09" y="391633"/>
            <a:ext cx="6554867" cy="905539"/>
          </a:xfrm>
        </p:spPr>
        <p:txBody>
          <a:bodyPr>
            <a:normAutofit fontScale="90000"/>
          </a:bodyPr>
          <a:lstStyle/>
          <a:p>
            <a:r>
              <a:rPr lang="en-US" dirty="0"/>
              <a:t>Changes in Cyber security threat landscape </a:t>
            </a:r>
            <a:endParaRPr lang="en-AU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F8BCD7-6DC9-B4DA-FF1F-32FBA63C0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38213"/>
          <a:stretch>
            <a:fillRect/>
          </a:stretch>
        </p:blipFill>
        <p:spPr>
          <a:xfrm>
            <a:off x="318059" y="1552353"/>
            <a:ext cx="8507882" cy="37532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6594A1-438E-289C-E916-4836F3F84B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848" b="32106"/>
          <a:stretch>
            <a:fillRect/>
          </a:stretch>
        </p:blipFill>
        <p:spPr>
          <a:xfrm>
            <a:off x="6071191" y="-7088"/>
            <a:ext cx="3072809" cy="79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39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ite and Red Modern Breaking News Video Collage">
            <a:hlinkClick r:id="" action="ppaction://media"/>
            <a:extLst>
              <a:ext uri="{FF2B5EF4-FFF2-40B4-BE49-F238E27FC236}">
                <a16:creationId xmlns:a16="http://schemas.microsoft.com/office/drawing/2014/main" id="{39D34EDD-C9B4-E9A5-0444-D0BD551E73C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180" y="134176"/>
            <a:ext cx="8765640" cy="6412928"/>
          </a:xfrm>
        </p:spPr>
      </p:pic>
    </p:spTree>
    <p:extLst>
      <p:ext uri="{BB962C8B-B14F-4D97-AF65-F5344CB8AC3E}">
        <p14:creationId xmlns:p14="http://schemas.microsoft.com/office/powerpoint/2010/main" val="280475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D6B79-2568-8294-4ADF-E523B7556E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8429" y="1722345"/>
            <a:ext cx="7449518" cy="1165996"/>
          </a:xfrm>
        </p:spPr>
        <p:txBody>
          <a:bodyPr anchor="b">
            <a:normAutofit fontScale="90000"/>
          </a:bodyPr>
          <a:lstStyle/>
          <a:p>
            <a:r>
              <a:rPr lang="en-AU" sz="3300" dirty="0">
                <a:solidFill>
                  <a:srgbClr val="FFFFFF"/>
                </a:solidFill>
              </a:rPr>
              <a:t>From ITGCs to Cyber Resilience: Evolving Audit Techniques for Modern Risks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08F549-F0B6-0BA5-9C49-895842129E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8144" y="3150695"/>
            <a:ext cx="7449518" cy="5080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Jennifer Kahirimbanyi – Director, </a:t>
            </a:r>
            <a:r>
              <a:rPr lang="en-US" dirty="0" err="1">
                <a:solidFill>
                  <a:srgbClr val="FFFFFF"/>
                </a:solidFill>
              </a:rPr>
              <a:t>Eseri</a:t>
            </a:r>
            <a:r>
              <a:rPr lang="en-US" dirty="0">
                <a:solidFill>
                  <a:srgbClr val="FFFFFF"/>
                </a:solidFill>
              </a:rPr>
              <a:t> Tech </a:t>
            </a:r>
            <a:endParaRPr lang="en-AU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CC3332-2278-8112-FE87-A7F58937DF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65"/>
          <a:stretch>
            <a:fillRect/>
          </a:stretch>
        </p:blipFill>
        <p:spPr>
          <a:xfrm>
            <a:off x="2833576" y="3791739"/>
            <a:ext cx="3668233" cy="13175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33A438-103F-1658-8AD2-6D85435EEB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6291" b="21214"/>
          <a:stretch>
            <a:fillRect/>
          </a:stretch>
        </p:blipFill>
        <p:spPr>
          <a:xfrm>
            <a:off x="-16616" y="0"/>
            <a:ext cx="4506423" cy="95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6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D17D5A4-2AB4-BD0B-E511-A1A30619D1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848" b="32106"/>
          <a:stretch>
            <a:fillRect/>
          </a:stretch>
        </p:blipFill>
        <p:spPr>
          <a:xfrm>
            <a:off x="6071191" y="0"/>
            <a:ext cx="3072809" cy="691116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4FD1434-E13C-CF5B-9753-AA1808578C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590946"/>
              </p:ext>
            </p:extLst>
          </p:nvPr>
        </p:nvGraphicFramePr>
        <p:xfrm>
          <a:off x="218085" y="3885208"/>
          <a:ext cx="8819590" cy="2419443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4409795">
                  <a:extLst>
                    <a:ext uri="{9D8B030D-6E8A-4147-A177-3AD203B41FA5}">
                      <a16:colId xmlns:a16="http://schemas.microsoft.com/office/drawing/2014/main" val="2479195279"/>
                    </a:ext>
                  </a:extLst>
                </a:gridCol>
                <a:gridCol w="4409795">
                  <a:extLst>
                    <a:ext uri="{9D8B030D-6E8A-4147-A177-3AD203B41FA5}">
                      <a16:colId xmlns:a16="http://schemas.microsoft.com/office/drawing/2014/main" val="374539266"/>
                    </a:ext>
                  </a:extLst>
                </a:gridCol>
              </a:tblGrid>
              <a:tr h="327974">
                <a:tc grid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  <a:defRPr sz="1600">
                          <a:solidFill>
                            <a:srgbClr val="444444"/>
                          </a:solidFill>
                        </a:defRPr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SERVICES</a:t>
                      </a:r>
                    </a:p>
                  </a:txBody>
                  <a:tcPr>
                    <a:lnL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defRPr sz="1600">
                          <a:solidFill>
                            <a:srgbClr val="444444"/>
                          </a:solidFill>
                        </a:defRPr>
                      </a:pP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760056"/>
                  </a:ext>
                </a:extLst>
              </a:tr>
              <a:tr h="1011255">
                <a:tc>
                  <a:txBody>
                    <a:bodyPr/>
                    <a:lstStyle/>
                    <a:p>
                      <a:pPr>
                        <a:defRPr sz="2000" b="1">
                          <a:solidFill>
                            <a:srgbClr val="245C93"/>
                          </a:solidFill>
                        </a:defRPr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Governance &amp; Advisory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 sz="1600">
                          <a:solidFill>
                            <a:srgbClr val="444444"/>
                          </a:solidFill>
                        </a:defRPr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Governance Frameworks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 sz="1600">
                          <a:solidFill>
                            <a:srgbClr val="444444"/>
                          </a:solidFill>
                        </a:defRPr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Risk Assessments </a:t>
                      </a:r>
                    </a:p>
                  </a:txBody>
                  <a:tcPr>
                    <a:lnL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2000" b="1">
                          <a:solidFill>
                            <a:srgbClr val="245C93"/>
                          </a:solidFill>
                        </a:defRPr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Compliance &amp; Assurance</a:t>
                      </a:r>
                    </a:p>
                    <a:p>
                      <a:pPr>
                        <a:defRPr sz="1600">
                          <a:solidFill>
                            <a:srgbClr val="444444"/>
                          </a:solidFill>
                        </a:defRPr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• 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Audit Readiness Reviews</a:t>
                      </a:r>
                    </a:p>
                    <a:p>
                      <a:pPr>
                        <a:defRPr sz="1600">
                          <a:solidFill>
                            <a:srgbClr val="444444"/>
                          </a:solidFill>
                        </a:defRPr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• Framework Alignment (ISO 27001, NIST)</a:t>
                      </a:r>
                    </a:p>
                    <a:p>
                      <a:pPr>
                        <a:defRPr sz="1600">
                          <a:solidFill>
                            <a:srgbClr val="444444"/>
                          </a:solidFill>
                        </a:defRPr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• Third Party reviews </a:t>
                      </a:r>
                    </a:p>
                  </a:txBody>
                  <a:tcPr>
                    <a:lnL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211105"/>
                  </a:ext>
                </a:extLst>
              </a:tr>
              <a:tr h="1042428">
                <a:tc>
                  <a:txBody>
                    <a:bodyPr/>
                    <a:lstStyle/>
                    <a:p>
                      <a:pPr>
                        <a:defRPr sz="2000" b="1">
                          <a:solidFill>
                            <a:srgbClr val="245C93"/>
                          </a:solidFill>
                        </a:defRPr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Training &amp; Awareness</a:t>
                      </a:r>
                    </a:p>
                    <a:p>
                      <a:pPr>
                        <a:defRPr sz="1600">
                          <a:solidFill>
                            <a:srgbClr val="444444"/>
                          </a:solidFill>
                        </a:defRPr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• Awareness Programs </a:t>
                      </a:r>
                    </a:p>
                    <a:p>
                      <a:pPr>
                        <a:defRPr sz="1600">
                          <a:solidFill>
                            <a:srgbClr val="444444"/>
                          </a:solidFill>
                        </a:defRPr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• Phishing Simulation Campaigns</a:t>
                      </a:r>
                    </a:p>
                    <a:p>
                      <a:pPr>
                        <a:defRPr sz="1600">
                          <a:solidFill>
                            <a:srgbClr val="444444"/>
                          </a:solidFill>
                        </a:defRPr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• Executive &amp; Board Resilience Workshops</a:t>
                      </a:r>
                    </a:p>
                  </a:txBody>
                  <a:tcPr>
                    <a:lnL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2000" b="1">
                          <a:solidFill>
                            <a:srgbClr val="245C93"/>
                          </a:solidFill>
                        </a:defRPr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Business Continuity &amp; Resilience</a:t>
                      </a:r>
                    </a:p>
                    <a:p>
                      <a:pPr>
                        <a:defRPr sz="1600">
                          <a:solidFill>
                            <a:srgbClr val="444444"/>
                          </a:solidFill>
                        </a:defRPr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• Business Continuity &amp; Disaster Recovery Planning</a:t>
                      </a:r>
                    </a:p>
                    <a:p>
                      <a:pPr>
                        <a:defRPr sz="1600">
                          <a:solidFill>
                            <a:srgbClr val="444444"/>
                          </a:solidFill>
                        </a:defRPr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• Incident Response Exercises</a:t>
                      </a:r>
                    </a:p>
                  </a:txBody>
                  <a:tcPr>
                    <a:lnL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550777"/>
                  </a:ext>
                </a:extLst>
              </a:tr>
            </a:tbl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CFC1DED0-56D0-4278-D2E0-5A452295D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6522"/>
            <a:ext cx="8229600" cy="389897"/>
          </a:xfrm>
        </p:spPr>
        <p:txBody>
          <a:bodyPr>
            <a:noAutofit/>
          </a:bodyPr>
          <a:lstStyle/>
          <a:p>
            <a:r>
              <a:rPr lang="en-US" sz="1800" b="1" dirty="0"/>
              <a:t>ABOUT ME</a:t>
            </a:r>
            <a:endParaRPr lang="en-AU" sz="1800" b="1" dirty="0"/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EA66C01A-1AD1-136A-D784-6C2AAD3377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6961697"/>
              </p:ext>
            </p:extLst>
          </p:nvPr>
        </p:nvGraphicFramePr>
        <p:xfrm>
          <a:off x="218086" y="1151825"/>
          <a:ext cx="8819589" cy="2529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70292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rry blue and yellow background&#10;&#10;AI-generated content may be incorrect.">
            <a:extLst>
              <a:ext uri="{FF2B5EF4-FFF2-40B4-BE49-F238E27FC236}">
                <a16:creationId xmlns:a16="http://schemas.microsoft.com/office/drawing/2014/main" id="{F46CC038-E6D8-C1F5-E552-C3B5F60B89A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12668" b="2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  <a:defRPr>
                <a:solidFill>
                  <a:srgbClr val="003366"/>
                </a:solidFill>
              </a:defRPr>
            </a:pPr>
            <a:r>
              <a:rPr lang="en-US" dirty="0"/>
              <a:t>Agenda </a:t>
            </a:r>
          </a:p>
        </p:txBody>
      </p:sp>
      <p:graphicFrame>
        <p:nvGraphicFramePr>
          <p:cNvPr id="16" name="TextBox 2">
            <a:extLst>
              <a:ext uri="{FF2B5EF4-FFF2-40B4-BE49-F238E27FC236}">
                <a16:creationId xmlns:a16="http://schemas.microsoft.com/office/drawing/2014/main" id="{3CAF4C53-839B-8E7A-103E-9AF90223E7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8760230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386EC622-9ECA-F842-967B-5C832DEB73D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1848" b="32106"/>
          <a:stretch>
            <a:fillRect/>
          </a:stretch>
        </p:blipFill>
        <p:spPr>
          <a:xfrm>
            <a:off x="6071171" y="10"/>
            <a:ext cx="3072809" cy="79744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EF289-EBA8-05D5-BCC1-13CB0E7F0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814" y="1839433"/>
            <a:ext cx="3941958" cy="3483356"/>
          </a:xfrm>
        </p:spPr>
        <p:txBody>
          <a:bodyPr vert="horz" lIns="91440" tIns="45720" rIns="91440" bIns="45720" rtlCol="0" anchor="b">
            <a:normAutofit fontScale="92500"/>
          </a:bodyPr>
          <a:lstStyle/>
          <a:p>
            <a:pPr marL="0" indent="0" defTabSz="914400">
              <a:spcBef>
                <a:spcPts val="1000"/>
              </a:spcBef>
              <a:buNone/>
            </a:pPr>
            <a:r>
              <a:rPr lang="en-US" sz="4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What would you like to get out of this presentation?</a:t>
            </a:r>
          </a:p>
        </p:txBody>
      </p:sp>
      <p:pic>
        <p:nvPicPr>
          <p:cNvPr id="7" name="Graphic 6" descr="Questions">
            <a:extLst>
              <a:ext uri="{FF2B5EF4-FFF2-40B4-BE49-F238E27FC236}">
                <a16:creationId xmlns:a16="http://schemas.microsoft.com/office/drawing/2014/main" id="{9426C705-C969-6263-8E8E-4C87649D8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76992" y="2216469"/>
            <a:ext cx="3106320" cy="3106320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AB0A1D-32A9-3129-86A1-F0A4666EA0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1848" b="32106"/>
          <a:stretch>
            <a:fillRect/>
          </a:stretch>
        </p:blipFill>
        <p:spPr>
          <a:xfrm>
            <a:off x="228" y="0"/>
            <a:ext cx="3072809" cy="79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99856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1819</TotalTime>
  <Words>519</Words>
  <Application>Microsoft Office PowerPoint</Application>
  <PresentationFormat>On-screen Show (4:3)</PresentationFormat>
  <Paragraphs>102</Paragraphs>
  <Slides>21</Slides>
  <Notes>18</Notes>
  <HiddenSlides>1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Arial</vt:lpstr>
      <vt:lpstr>Calibri</vt:lpstr>
      <vt:lpstr>Century Gothic</vt:lpstr>
      <vt:lpstr>Wingdings</vt:lpstr>
      <vt:lpstr>Wingdings 3</vt:lpstr>
      <vt:lpstr>Slice</vt:lpstr>
      <vt:lpstr>Office Theme</vt:lpstr>
      <vt:lpstr>1994</vt:lpstr>
      <vt:lpstr>1995</vt:lpstr>
      <vt:lpstr>PowerPoint Presentation</vt:lpstr>
      <vt:lpstr>Changes in Cyber security threat landscape </vt:lpstr>
      <vt:lpstr>PowerPoint Presentation</vt:lpstr>
      <vt:lpstr>From ITGCs to Cyber Resilience: Evolving Audit Techniques for Modern Risks</vt:lpstr>
      <vt:lpstr>ABOUT ME</vt:lpstr>
      <vt:lpstr>Agenda </vt:lpstr>
      <vt:lpstr>PowerPoint Presentation</vt:lpstr>
      <vt:lpstr>Strategic Alignment</vt:lpstr>
      <vt:lpstr>PRioritisation</vt:lpstr>
      <vt:lpstr>Culture &amp;  awareness </vt:lpstr>
      <vt:lpstr>  supply chain</vt:lpstr>
      <vt:lpstr>response and recovery  </vt:lpstr>
      <vt:lpstr>Audit Techniques </vt:lpstr>
      <vt:lpstr>Integrated audits </vt:lpstr>
      <vt:lpstr>Active Audits </vt:lpstr>
      <vt:lpstr>Data analytics and real time reporting</vt:lpstr>
      <vt:lpstr>Adversarial simulation and testing </vt:lpstr>
      <vt:lpstr>Key Take Aways </vt:lpstr>
      <vt:lpstr>Questions?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ITGCs to Cyber Resilience</dc:title>
  <dc:subject/>
  <dc:creator>Jenny</dc:creator>
  <cp:keywords/>
  <dc:description>generated using python-pptx</dc:description>
  <cp:lastModifiedBy>Robert Matovu</cp:lastModifiedBy>
  <cp:revision>5</cp:revision>
  <dcterms:created xsi:type="dcterms:W3CDTF">2013-01-27T09:14:16Z</dcterms:created>
  <dcterms:modified xsi:type="dcterms:W3CDTF">2025-10-03T06:10:25Z</dcterms:modified>
  <cp:category/>
</cp:coreProperties>
</file>