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050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5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9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7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9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B8D531-CCE2-A02C-AB2B-EFFF23D0B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6224"/>
            <a:ext cx="9144000" cy="15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09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553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2215">
                <a:solidFill>
                  <a:schemeClr val="tx1"/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2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6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9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477"/>
            </a:lvl1pPr>
            <a:lvl2pPr marL="422041" indent="0">
              <a:buNone/>
              <a:defRPr sz="1292"/>
            </a:lvl2pPr>
            <a:lvl3pPr marL="844083" indent="0">
              <a:buNone/>
              <a:defRPr sz="1108"/>
            </a:lvl3pPr>
            <a:lvl4pPr marL="1266124" indent="0">
              <a:buNone/>
              <a:defRPr sz="923"/>
            </a:lvl4pPr>
            <a:lvl5pPr marL="1688165" indent="0">
              <a:buNone/>
              <a:defRPr sz="923"/>
            </a:lvl5pPr>
            <a:lvl6pPr marL="2110207" indent="0">
              <a:buNone/>
              <a:defRPr sz="923"/>
            </a:lvl6pPr>
            <a:lvl7pPr marL="2532248" indent="0">
              <a:buNone/>
              <a:defRPr sz="923"/>
            </a:lvl7pPr>
            <a:lvl8pPr marL="2954289" indent="0">
              <a:buNone/>
              <a:defRPr sz="923"/>
            </a:lvl8pPr>
            <a:lvl9pPr marL="3376331" indent="0">
              <a:buNone/>
              <a:defRPr sz="9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0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1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ive.uict.ac.u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112" y="311332"/>
            <a:ext cx="7886700" cy="8127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CAUCUS ANYWHERE SYSTEM FOR ELEARNING &amp; ONLINE COLLABORATION</a:t>
            </a:r>
          </a:p>
          <a:p>
            <a:pPr marL="0" indent="0" algn="ctr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https://live.uict.ac.</a:t>
            </a:r>
            <a:r>
              <a:rPr lang="en-US" sz="2400" dirty="0"/>
              <a:t>ug</a:t>
            </a: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30790-8009-CD77-2AF1-D045917E8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0856" y="2504408"/>
            <a:ext cx="5533143" cy="35527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409" y="143808"/>
            <a:ext cx="7886700" cy="1325563"/>
          </a:xfrm>
        </p:spPr>
        <p:txBody>
          <a:bodyPr/>
          <a:lstStyle/>
          <a:p>
            <a:r>
              <a:rPr dirty="0"/>
              <a:t>Ending the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409" y="1342216"/>
            <a:ext cx="7886700" cy="4351338"/>
          </a:xfrm>
        </p:spPr>
        <p:txBody>
          <a:bodyPr/>
          <a:lstStyle/>
          <a:p>
            <a:r>
              <a:rPr dirty="0"/>
              <a:t> Log out safely</a:t>
            </a:r>
          </a:p>
          <a:p>
            <a:r>
              <a:rPr dirty="0"/>
              <a:t> Close the meeting for all participants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3A85BE-279B-023E-D720-027FBAD50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603" y="2527705"/>
            <a:ext cx="4956397" cy="38351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7886700" cy="3037585"/>
          </a:xfrm>
        </p:spPr>
        <p:txBody>
          <a:bodyPr/>
          <a:lstStyle/>
          <a:p>
            <a:r>
              <a:rPr dirty="0"/>
              <a:t>Use headphones to avoid echo</a:t>
            </a:r>
          </a:p>
          <a:p>
            <a:r>
              <a:rPr dirty="0"/>
              <a:t> Keep mic muted when not speaking</a:t>
            </a:r>
          </a:p>
          <a:p>
            <a:r>
              <a:rPr dirty="0"/>
              <a:t> Test your setup before class/meeting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742"/>
            <a:ext cx="7886700" cy="1325563"/>
          </a:xfrm>
        </p:spPr>
        <p:txBody>
          <a:bodyPr/>
          <a:lstStyle/>
          <a:p>
            <a:r>
              <a:rPr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924" y="1396306"/>
            <a:ext cx="7886700" cy="2897804"/>
          </a:xfrm>
        </p:spPr>
        <p:txBody>
          <a:bodyPr/>
          <a:lstStyle/>
          <a:p>
            <a:r>
              <a:rPr lang="en-US" dirty="0"/>
              <a:t>CAUCUS</a:t>
            </a:r>
            <a:r>
              <a:rPr dirty="0"/>
              <a:t> = simple, interactive, effective.</a:t>
            </a:r>
          </a:p>
          <a:p>
            <a:r>
              <a:rPr dirty="0"/>
              <a:t>Encourages active learning &amp; collaboration.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001" y="-12468"/>
            <a:ext cx="7886700" cy="1325563"/>
          </a:xfrm>
        </p:spPr>
        <p:txBody>
          <a:bodyPr/>
          <a:lstStyle/>
          <a:p>
            <a:r>
              <a:rPr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934522"/>
            <a:ext cx="7962050" cy="477902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CAUCUS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virtual classroom tool.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Locally developed online collaboration and video conferencing tool whose development was supported and approved by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MoICT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use in Uganda.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Users: 60 support staff, 100 lecturers and over 1000 Long term students; 5,000 Digital Literacy participants across 30 districts in UG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Caucus is comparable to zoom, skype, Microsoft teams, Google meet; but customized for an individual Institution, fully owned by the Institution and system stored on their own servers</a:t>
            </a:r>
          </a:p>
          <a:p>
            <a:pPr>
              <a:lnSpc>
                <a:spcPct val="16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Getting Started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99" y="1604621"/>
            <a:ext cx="6261382" cy="25832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dirty="0"/>
              <a:t>Join via link or LMS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https://live.uict.ac.ug/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r>
              <a:rPr dirty="0"/>
              <a:t> Works best on Chrome/Firefox</a:t>
            </a:r>
            <a:endParaRPr lang="en-US" dirty="0"/>
          </a:p>
          <a:p>
            <a:pPr marL="0" indent="0">
              <a:buNone/>
            </a:pPr>
            <a:endParaRPr dirty="0"/>
          </a:p>
          <a:p>
            <a:r>
              <a:rPr dirty="0"/>
              <a:t> No installation required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67208-8B1C-2E6A-65A9-9E27B1BD0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594" y="1604621"/>
            <a:ext cx="3078424" cy="25832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Audio &amp; Video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Choose 'Microphone' or 'Listen only'</a:t>
            </a:r>
          </a:p>
          <a:p>
            <a:r>
              <a:rPr dirty="0"/>
              <a:t>Test your microphone</a:t>
            </a:r>
          </a:p>
          <a:p>
            <a:r>
              <a:rPr dirty="0"/>
              <a:t> Enable webcam for video sharing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6E9AF-A21C-B4CB-2D30-960D65B69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13" y="3429000"/>
            <a:ext cx="4530051" cy="2208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7A1B01-6F75-734E-3B38-F8DC690E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331" y="3429000"/>
            <a:ext cx="4158482" cy="2523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973"/>
            <a:ext cx="7886700" cy="1325563"/>
          </a:xfrm>
        </p:spPr>
        <p:txBody>
          <a:bodyPr/>
          <a:lstStyle/>
          <a:p>
            <a:r>
              <a:rPr dirty="0"/>
              <a:t>Main Interface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343" y="822340"/>
            <a:ext cx="7886700" cy="4351338"/>
          </a:xfrm>
        </p:spPr>
        <p:txBody>
          <a:bodyPr/>
          <a:lstStyle/>
          <a:p>
            <a:r>
              <a:rPr dirty="0"/>
              <a:t> Users panel (participants)</a:t>
            </a:r>
          </a:p>
          <a:p>
            <a:r>
              <a:rPr dirty="0"/>
              <a:t> Chat panel (public &amp; private)</a:t>
            </a:r>
          </a:p>
          <a:p>
            <a:r>
              <a:rPr dirty="0"/>
              <a:t> Presentation area (slides/whiteboard)</a:t>
            </a:r>
          </a:p>
          <a:p>
            <a:r>
              <a:rPr dirty="0"/>
              <a:t> Control bar (mute, raise hand, settings)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C4EAAC-225B-8674-4192-D6E7C1A4A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840" y="2766498"/>
            <a:ext cx="5958160" cy="35119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342" y="79742"/>
            <a:ext cx="7886700" cy="1325563"/>
          </a:xfrm>
        </p:spPr>
        <p:txBody>
          <a:bodyPr/>
          <a:lstStyle/>
          <a:p>
            <a:r>
              <a:rPr dirty="0"/>
              <a:t>Sharing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342" y="1091775"/>
            <a:ext cx="7886700" cy="4351338"/>
          </a:xfrm>
        </p:spPr>
        <p:txBody>
          <a:bodyPr/>
          <a:lstStyle/>
          <a:p>
            <a:r>
              <a:rPr dirty="0"/>
              <a:t> Upload and share a presentation</a:t>
            </a:r>
          </a:p>
          <a:p>
            <a:r>
              <a:rPr dirty="0"/>
              <a:t> Whiteboard tools: pen, text, shapes</a:t>
            </a:r>
          </a:p>
          <a:p>
            <a:r>
              <a:rPr dirty="0"/>
              <a:t> Screen sharing (entire screen, window, or tab)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84F177-2608-0DF5-BA28-771C16317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452" y="2626716"/>
            <a:ext cx="5228129" cy="372166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73917"/>
            <a:ext cx="7886700" cy="1325563"/>
          </a:xfrm>
        </p:spPr>
        <p:txBody>
          <a:bodyPr/>
          <a:lstStyle/>
          <a:p>
            <a:r>
              <a:rPr dirty="0"/>
              <a:t>Engaging with 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32" y="1120896"/>
            <a:ext cx="7886700" cy="2152307"/>
          </a:xfrm>
        </p:spPr>
        <p:txBody>
          <a:bodyPr/>
          <a:lstStyle/>
          <a:p>
            <a:r>
              <a:rPr dirty="0"/>
              <a:t> Public and private chat</a:t>
            </a:r>
          </a:p>
          <a:p>
            <a:r>
              <a:rPr dirty="0"/>
              <a:t> Polling and quick feedback</a:t>
            </a:r>
          </a:p>
          <a:p>
            <a:r>
              <a:rPr dirty="0"/>
              <a:t> Raising hands for 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EBBF5-724F-F029-385E-E46E9558C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750" y="2638364"/>
            <a:ext cx="5322249" cy="36401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Breakout 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 Create breakout groups</a:t>
            </a:r>
          </a:p>
          <a:p>
            <a:r>
              <a:rPr lang="en-US" dirty="0"/>
              <a:t> </a:t>
            </a:r>
            <a:r>
              <a:rPr dirty="0"/>
              <a:t>Assign participants</a:t>
            </a:r>
          </a:p>
          <a:p>
            <a:r>
              <a:rPr dirty="0"/>
              <a:t>Set timer for group discussions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C937E1-3E72-B6E5-177F-589E56E85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990" y="2964520"/>
            <a:ext cx="4671010" cy="33473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33" y="142989"/>
            <a:ext cx="7886700" cy="1325563"/>
          </a:xfrm>
        </p:spPr>
        <p:txBody>
          <a:bodyPr/>
          <a:lstStyle/>
          <a:p>
            <a:r>
              <a:rPr dirty="0"/>
              <a:t>Recording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33" y="1429579"/>
            <a:ext cx="7886700" cy="2629891"/>
          </a:xfrm>
        </p:spPr>
        <p:txBody>
          <a:bodyPr/>
          <a:lstStyle/>
          <a:p>
            <a:r>
              <a:rPr dirty="0"/>
              <a:t> Start/stop recording</a:t>
            </a:r>
          </a:p>
          <a:p>
            <a:r>
              <a:rPr dirty="0"/>
              <a:t> Access recordings after the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B0E97-224A-79B0-CC27-C9E0FE667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446" y="2387923"/>
            <a:ext cx="5282553" cy="36226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UICT_PowerPoint_new (1)</Template>
  <TotalTime>59</TotalTime>
  <Words>312</Words>
  <Application>Microsoft Office PowerPoint</Application>
  <PresentationFormat>On-screen Show (4:3)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Introduction</vt:lpstr>
      <vt:lpstr>Getting Started</vt:lpstr>
      <vt:lpstr>Audio &amp; Video Setup</vt:lpstr>
      <vt:lpstr>Main Interface Overview</vt:lpstr>
      <vt:lpstr>Sharing Content</vt:lpstr>
      <vt:lpstr>Engaging with Participants</vt:lpstr>
      <vt:lpstr>Breakout Rooms</vt:lpstr>
      <vt:lpstr>Recording Sessions</vt:lpstr>
      <vt:lpstr>Ending the Session</vt:lpstr>
      <vt:lpstr>Best Practices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user</dc:creator>
  <cp:keywords/>
  <dc:description>generated using python-pptx</dc:description>
  <cp:lastModifiedBy>Kimbugwe Anthony</cp:lastModifiedBy>
  <cp:revision>11</cp:revision>
  <dcterms:created xsi:type="dcterms:W3CDTF">2013-01-27T09:14:16Z</dcterms:created>
  <dcterms:modified xsi:type="dcterms:W3CDTF">2025-10-03T05:54:17Z</dcterms:modified>
  <cp:category/>
</cp:coreProperties>
</file>